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Default Extension="png" ContentType="image/png"/>
  <Override PartName="/ppt/notesSlides/notesSlide1.xml" ContentType="application/vnd.openxmlformats-officedocument.presentationml.notesSlide+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18"/>
  </p:notesMasterIdLst>
  <p:sldIdLst>
    <p:sldId id="268" r:id="rId2"/>
    <p:sldId id="267" r:id="rId3"/>
    <p:sldId id="271" r:id="rId4"/>
    <p:sldId id="273" r:id="rId5"/>
    <p:sldId id="272" r:id="rId6"/>
    <p:sldId id="274" r:id="rId7"/>
    <p:sldId id="275" r:id="rId8"/>
    <p:sldId id="281" r:id="rId9"/>
    <p:sldId id="282" r:id="rId10"/>
    <p:sldId id="283" r:id="rId11"/>
    <p:sldId id="284" r:id="rId12"/>
    <p:sldId id="285" r:id="rId13"/>
    <p:sldId id="286" r:id="rId14"/>
    <p:sldId id="278" r:id="rId15"/>
    <p:sldId id="279" r:id="rId16"/>
    <p:sldId id="280" r:id="rId1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clrMru>
    <a:srgbClr val="F9A661"/>
    <a:srgbClr val="FFFFFF"/>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883" autoAdjust="0"/>
    <p:restoredTop sz="94660"/>
  </p:normalViewPr>
  <p:slideViewPr>
    <p:cSldViewPr>
      <p:cViewPr varScale="1">
        <p:scale>
          <a:sx n="83" d="100"/>
          <a:sy n="83" d="100"/>
        </p:scale>
        <p:origin x="-1416" y="-77"/>
      </p:cViewPr>
      <p:guideLst>
        <p:guide orient="horz" pos="216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F74C0F5-CBB6-4EB2-B576-97BFE9414173}" type="datetimeFigureOut">
              <a:rPr lang="en-US" smtClean="0"/>
              <a:pPr/>
              <a:t>12/6/2023</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EA2070D-777E-4C8B-83C0-17C03D597114}" type="slidenum">
              <a:rPr lang="en-US" smtClean="0"/>
              <a:pPr/>
              <a:t>‹#›</a:t>
            </a:fld>
            <a:endParaRPr lang="en-US" dirty="0"/>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EEA2070D-777E-4C8B-83C0-17C03D597114}" type="slidenum">
              <a:rPr lang="en-US" smtClean="0"/>
              <a:pPr/>
              <a:t>5</a:t>
            </a:fld>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0" y="1"/>
            <a:ext cx="5486400" cy="914400"/>
          </a:xfrm>
        </p:spPr>
        <p:txBody>
          <a:bodyPr/>
          <a:lstStyle>
            <a:lvl1pPr>
              <a:defRPr sz="3200" b="1">
                <a:latin typeface="Times New Roman" panose="02020603050405020304" pitchFamily="18" charset="0"/>
                <a:cs typeface="Times New Roman" panose="02020603050405020304" pitchFamily="18" charset="0"/>
              </a:defRPr>
            </a:lvl1pPr>
          </a:lstStyle>
          <a:p>
            <a:r>
              <a:rPr lang="en-US"/>
              <a:t>Click to edit Master title style</a:t>
            </a:r>
            <a:endParaRPr lang="en-US" dirty="0"/>
          </a:p>
        </p:txBody>
      </p:sp>
      <p:sp>
        <p:nvSpPr>
          <p:cNvPr id="3" name="Subtitle 2"/>
          <p:cNvSpPr>
            <a:spLocks noGrp="1"/>
          </p:cNvSpPr>
          <p:nvPr>
            <p:ph type="subTitle" idx="1"/>
          </p:nvPr>
        </p:nvSpPr>
        <p:spPr>
          <a:xfrm>
            <a:off x="533400" y="1371600"/>
            <a:ext cx="8153400" cy="47244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lvl1pPr>
          </a:lstStyle>
          <a:p>
            <a:fld id="{1D5BB0C6-8FC1-47C0-B737-D54E21B5B868}" type="datetimeFigureOut">
              <a:rPr lang="en-US" smtClean="0"/>
              <a:pPr/>
              <a:t>12/6/2023</a:t>
            </a:fld>
            <a:endParaRPr lang="en-US" dirty="0"/>
          </a:p>
        </p:txBody>
      </p:sp>
      <p:sp>
        <p:nvSpPr>
          <p:cNvPr id="5" name="Footer Placeholder 4"/>
          <p:cNvSpPr>
            <a:spLocks noGrp="1"/>
          </p:cNvSpPr>
          <p:nvPr>
            <p:ph type="ftr" sz="quarter" idx="11"/>
          </p:nvPr>
        </p:nvSpPr>
        <p:spPr/>
        <p:txBody>
          <a:bodyPr/>
          <a:lstStyle>
            <a:lvl1pPr>
              <a:defRPr/>
            </a:lvl1pPr>
          </a:lstStyle>
          <a:p>
            <a:endParaRPr lang="en-US" dirty="0"/>
          </a:p>
        </p:txBody>
      </p:sp>
      <p:sp>
        <p:nvSpPr>
          <p:cNvPr id="6" name="Slide Number Placeholder 5"/>
          <p:cNvSpPr>
            <a:spLocks noGrp="1"/>
          </p:cNvSpPr>
          <p:nvPr>
            <p:ph type="sldNum" sz="quarter" idx="12"/>
          </p:nvPr>
        </p:nvSpPr>
        <p:spPr/>
        <p:txBody>
          <a:bodyPr/>
          <a:lstStyle>
            <a:lvl1pPr>
              <a:defRPr/>
            </a:lvl1pPr>
          </a:lstStyle>
          <a:p>
            <a:fld id="{0F8887D6-2A35-42AC-99C1-5E14D32EE4CF}" type="slidenum">
              <a:rPr lang="en-US" smtClean="0"/>
              <a:pPr/>
              <a:t>‹#›</a:t>
            </a:fld>
            <a:endParaRPr lang="en-US" dirty="0"/>
          </a:p>
        </p:txBody>
      </p:sp>
    </p:spTree>
  </p:cSld>
  <p:clrMapOvr>
    <a:masterClrMapping/>
  </p:clrMapOvr>
  <p:transition advTm="4000">
    <p:cut/>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4" name="Picture 10" descr="LOGO.gif"/>
          <p:cNvPicPr>
            <a:picLocks noChangeAspect="1"/>
          </p:cNvPicPr>
          <p:nvPr/>
        </p:nvPicPr>
        <p:blipFill>
          <a:blip r:embed="rId2" cstate="print"/>
          <a:srcRect b="10713"/>
          <a:stretch>
            <a:fillRect/>
          </a:stretch>
        </p:blipFill>
        <p:spPr bwMode="auto">
          <a:xfrm>
            <a:off x="6553200" y="228600"/>
            <a:ext cx="2057400" cy="635000"/>
          </a:xfrm>
          <a:prstGeom prst="rect">
            <a:avLst/>
          </a:prstGeom>
          <a:noFill/>
          <a:ln w="9525">
            <a:noFill/>
            <a:miter lim="800000"/>
            <a:headEnd/>
            <a:tailEnd/>
          </a:ln>
        </p:spPr>
      </p:pic>
      <p:grpSp>
        <p:nvGrpSpPr>
          <p:cNvPr id="5" name="Group 7"/>
          <p:cNvGrpSpPr>
            <a:grpSpLocks/>
          </p:cNvGrpSpPr>
          <p:nvPr/>
        </p:nvGrpSpPr>
        <p:grpSpPr bwMode="auto">
          <a:xfrm>
            <a:off x="6146800" y="0"/>
            <a:ext cx="2997200" cy="876300"/>
            <a:chOff x="6096000" y="3924300"/>
            <a:chExt cx="2997200" cy="876300"/>
          </a:xfrm>
        </p:grpSpPr>
        <p:sp>
          <p:nvSpPr>
            <p:cNvPr id="6" name="Rectangle 11"/>
            <p:cNvSpPr>
              <a:spLocks noChangeArrowheads="1"/>
            </p:cNvSpPr>
            <p:nvPr/>
          </p:nvSpPr>
          <p:spPr bwMode="auto">
            <a:xfrm>
              <a:off x="6096000" y="3924300"/>
              <a:ext cx="2997200" cy="838200"/>
            </a:xfrm>
            <a:prstGeom prst="rect">
              <a:avLst/>
            </a:prstGeom>
            <a:solidFill>
              <a:srgbClr val="FF3300"/>
            </a:solidFill>
            <a:ln w="9525">
              <a:noFill/>
              <a:miter lim="800000"/>
              <a:headEnd/>
              <a:tailEnd/>
            </a:ln>
          </p:spPr>
          <p:txBody>
            <a:bodyPr wrap="none" anchor="ctr"/>
            <a:lstStyle/>
            <a:p>
              <a:endParaRPr lang="en-US" dirty="0">
                <a:latin typeface="Calibri" pitchFamily="34" charset="0"/>
              </a:endParaRPr>
            </a:p>
          </p:txBody>
        </p:sp>
        <p:pic>
          <p:nvPicPr>
            <p:cNvPr id="7" name="Picture 9" descr="LOGO.gif"/>
            <p:cNvPicPr>
              <a:picLocks noChangeAspect="1"/>
            </p:cNvPicPr>
            <p:nvPr/>
          </p:nvPicPr>
          <p:blipFill>
            <a:blip r:embed="rId2" cstate="print"/>
            <a:srcRect b="10713"/>
            <a:stretch>
              <a:fillRect/>
            </a:stretch>
          </p:blipFill>
          <p:spPr bwMode="auto">
            <a:xfrm>
              <a:off x="6502400" y="4152900"/>
              <a:ext cx="2057400" cy="635000"/>
            </a:xfrm>
            <a:prstGeom prst="rect">
              <a:avLst/>
            </a:prstGeom>
            <a:noFill/>
            <a:ln w="9525">
              <a:noFill/>
              <a:miter lim="800000"/>
              <a:headEnd/>
              <a:tailEnd/>
            </a:ln>
          </p:spPr>
        </p:pic>
        <p:sp>
          <p:nvSpPr>
            <p:cNvPr id="8" name="Rectangle 7"/>
            <p:cNvSpPr/>
            <p:nvPr/>
          </p:nvSpPr>
          <p:spPr>
            <a:xfrm>
              <a:off x="6477000" y="4114800"/>
              <a:ext cx="2076450" cy="68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grpSp>
      <p:pic>
        <p:nvPicPr>
          <p:cNvPr id="9" name="Picture 15" descr="logo.jpg"/>
          <p:cNvPicPr>
            <a:picLocks noChangeAspect="1"/>
          </p:cNvPicPr>
          <p:nvPr/>
        </p:nvPicPr>
        <p:blipFill>
          <a:blip r:embed="rId3" cstate="print"/>
          <a:srcRect/>
          <a:stretch>
            <a:fillRect/>
          </a:stretch>
        </p:blipFill>
        <p:spPr bwMode="auto">
          <a:xfrm>
            <a:off x="6553200" y="228600"/>
            <a:ext cx="1920875" cy="609600"/>
          </a:xfrm>
          <a:prstGeom prst="rect">
            <a:avLst/>
          </a:prstGeom>
          <a:noFill/>
          <a:ln w="9525">
            <a:noFill/>
            <a:miter lim="800000"/>
            <a:headEnd/>
            <a:tailEnd/>
          </a:ln>
        </p:spPr>
      </p:pic>
      <p:sp>
        <p:nvSpPr>
          <p:cNvPr id="2" name="Title 1"/>
          <p:cNvSpPr>
            <a:spLocks noGrp="1"/>
          </p:cNvSpPr>
          <p:nvPr>
            <p:ph type="title"/>
          </p:nvPr>
        </p:nvSpPr>
        <p:spPr/>
        <p:txBody>
          <a:bodyPr/>
          <a:lstStyle>
            <a:lvl1pPr>
              <a:defRPr sz="3200">
                <a:latin typeface="Times New Roman" panose="02020603050405020304" pitchFamily="18" charset="0"/>
                <a:cs typeface="Times New Roman" panose="02020603050405020304" pitchFamily="18" charset="0"/>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a:defRPr sz="2200">
                <a:latin typeface="Times New Roman" panose="02020603050405020304" pitchFamily="18" charset="0"/>
                <a:cs typeface="Times New Roman" panose="02020603050405020304" pitchFamily="18" charset="0"/>
              </a:defRPr>
            </a:lvl1pPr>
            <a:lvl2pPr>
              <a:defRPr sz="2200">
                <a:latin typeface="Times New Roman" panose="02020603050405020304" pitchFamily="18" charset="0"/>
                <a:cs typeface="Times New Roman" panose="02020603050405020304" pitchFamily="18" charset="0"/>
              </a:defRPr>
            </a:lvl2pPr>
            <a:lvl3pPr>
              <a:defRPr sz="2200">
                <a:latin typeface="Times New Roman" panose="02020603050405020304" pitchFamily="18" charset="0"/>
                <a:cs typeface="Times New Roman" panose="02020603050405020304" pitchFamily="18" charset="0"/>
              </a:defRPr>
            </a:lvl3pPr>
            <a:lvl4pPr>
              <a:defRPr sz="2200">
                <a:latin typeface="Times New Roman" panose="02020603050405020304" pitchFamily="18" charset="0"/>
                <a:cs typeface="Times New Roman" panose="02020603050405020304" pitchFamily="18" charset="0"/>
              </a:defRPr>
            </a:lvl4pPr>
            <a:lvl5pPr>
              <a:defRPr sz="2200">
                <a:latin typeface="Times New Roman" panose="02020603050405020304" pitchFamily="18" charset="0"/>
                <a:cs typeface="Times New Roman" panose="02020603050405020304" pitchFamily="18"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Date Placeholder 3"/>
          <p:cNvSpPr>
            <a:spLocks noGrp="1"/>
          </p:cNvSpPr>
          <p:nvPr>
            <p:ph type="dt" sz="half" idx="10"/>
          </p:nvPr>
        </p:nvSpPr>
        <p:spPr/>
        <p:txBody>
          <a:bodyPr/>
          <a:lstStyle>
            <a:lvl1pPr>
              <a:defRPr/>
            </a:lvl1pPr>
          </a:lstStyle>
          <a:p>
            <a:fld id="{1D5BB0C6-8FC1-47C0-B737-D54E21B5B868}" type="datetimeFigureOut">
              <a:rPr lang="en-US" smtClean="0"/>
              <a:pPr/>
              <a:t>12/6/2023</a:t>
            </a:fld>
            <a:endParaRPr lang="en-US" dirty="0"/>
          </a:p>
        </p:txBody>
      </p:sp>
      <p:sp>
        <p:nvSpPr>
          <p:cNvPr id="11" name="Footer Placeholder 4"/>
          <p:cNvSpPr>
            <a:spLocks noGrp="1"/>
          </p:cNvSpPr>
          <p:nvPr>
            <p:ph type="ftr" sz="quarter" idx="11"/>
          </p:nvPr>
        </p:nvSpPr>
        <p:spPr/>
        <p:txBody>
          <a:bodyPr/>
          <a:lstStyle>
            <a:lvl1pPr>
              <a:defRPr/>
            </a:lvl1pPr>
          </a:lstStyle>
          <a:p>
            <a:endParaRPr lang="en-US" dirty="0"/>
          </a:p>
        </p:txBody>
      </p:sp>
      <p:sp>
        <p:nvSpPr>
          <p:cNvPr id="12" name="Slide Number Placeholder 5"/>
          <p:cNvSpPr>
            <a:spLocks noGrp="1"/>
          </p:cNvSpPr>
          <p:nvPr>
            <p:ph type="sldNum" sz="quarter" idx="12"/>
          </p:nvPr>
        </p:nvSpPr>
        <p:spPr/>
        <p:txBody>
          <a:bodyPr/>
          <a:lstStyle>
            <a:lvl1pPr>
              <a:defRPr/>
            </a:lvl1pPr>
          </a:lstStyle>
          <a:p>
            <a:fld id="{0F8887D6-2A35-42AC-99C1-5E14D32EE4CF}" type="slidenum">
              <a:rPr lang="en-US" smtClean="0"/>
              <a:pPr/>
              <a:t>‹#›</a:t>
            </a:fld>
            <a:endParaRPr lang="en-US" dirty="0"/>
          </a:p>
        </p:txBody>
      </p:sp>
    </p:spTree>
  </p:cSld>
  <p:clrMapOvr>
    <a:masterClrMapping/>
  </p:clrMapOvr>
  <p:transition advTm="4000">
    <p:cut/>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1D5BB0C6-8FC1-47C0-B737-D54E21B5B868}" type="datetimeFigureOut">
              <a:rPr lang="en-US" smtClean="0"/>
              <a:pPr/>
              <a:t>12/6/2023</a:t>
            </a:fld>
            <a:endParaRPr lang="en-US" dirty="0"/>
          </a:p>
        </p:txBody>
      </p:sp>
      <p:sp>
        <p:nvSpPr>
          <p:cNvPr id="24" name="Footer Placeholder 23"/>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0F8887D6-2A35-42AC-99C1-5E14D32EE4CF}" type="slidenum">
              <a:rPr lang="en-US" smtClean="0"/>
              <a:pPr/>
              <a:t>‹#›</a:t>
            </a:fld>
            <a:endParaRPr lang="en-US" dirty="0"/>
          </a:p>
        </p:txBody>
      </p:sp>
    </p:spTree>
  </p:cSld>
  <p:clrMapOvr>
    <a:masterClrMapping/>
  </p:clrMapOvr>
  <p:transition advTm="4000">
    <p:cut/>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2.jpeg"/><Relationship Id="rId5" Type="http://schemas.openxmlformats.org/officeDocument/2006/relationships/image" Target="../media/image1.pn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0" y="0"/>
            <a:ext cx="6477000" cy="8382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Text Placeholder 2"/>
          <p:cNvSpPr>
            <a:spLocks noGrp="1"/>
          </p:cNvSpPr>
          <p:nvPr>
            <p:ph type="body" idx="1"/>
          </p:nvPr>
        </p:nvSpPr>
        <p:spPr bwMode="auto">
          <a:xfrm>
            <a:off x="457200" y="13716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b="1">
                <a:solidFill>
                  <a:srgbClr val="0070C0"/>
                </a:solidFill>
                <a:latin typeface="Times New Roman" pitchFamily="18" charset="0"/>
                <a:cs typeface="Times New Roman" pitchFamily="18" charset="0"/>
              </a:defRPr>
            </a:lvl1pPr>
          </a:lstStyle>
          <a:p>
            <a:fld id="{1D5BB0C6-8FC1-47C0-B737-D54E21B5B868}" type="datetimeFigureOut">
              <a:rPr lang="en-US" smtClean="0"/>
              <a:pPr/>
              <a:t>12/6/2023</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wrap="square" lIns="91440" tIns="45720" rIns="91440" bIns="45720" numCol="1" anchor="ctr" anchorCtr="0" compatLnSpc="1">
            <a:prstTxWarp prst="textNoShape">
              <a:avLst/>
            </a:prstTxWarp>
          </a:bodyPr>
          <a:lstStyle>
            <a:lvl1pPr algn="ctr">
              <a:defRPr sz="1200" b="1">
                <a:solidFill>
                  <a:srgbClr val="0070C0"/>
                </a:solidFill>
                <a:latin typeface="Times New Roman" pitchFamily="18" charset="0"/>
                <a:ea typeface="ＭＳ Ｐゴシック" charset="-128"/>
                <a:cs typeface="Times New Roman" pitchFamily="18" charset="0"/>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b="1">
                <a:solidFill>
                  <a:srgbClr val="0070C0"/>
                </a:solidFill>
                <a:latin typeface="Times New Roman" pitchFamily="18" charset="0"/>
                <a:cs typeface="Times New Roman" pitchFamily="18" charset="0"/>
              </a:defRPr>
            </a:lvl1pPr>
          </a:lstStyle>
          <a:p>
            <a:fld id="{0F8887D6-2A35-42AC-99C1-5E14D32EE4CF}" type="slidenum">
              <a:rPr lang="en-US" smtClean="0"/>
              <a:pPr/>
              <a:t>‹#›</a:t>
            </a:fld>
            <a:endParaRPr lang="en-US" dirty="0"/>
          </a:p>
        </p:txBody>
      </p:sp>
      <p:sp>
        <p:nvSpPr>
          <p:cNvPr id="1031" name="Rectangle 11"/>
          <p:cNvSpPr>
            <a:spLocks noChangeArrowheads="1"/>
          </p:cNvSpPr>
          <p:nvPr/>
        </p:nvSpPr>
        <p:spPr bwMode="auto">
          <a:xfrm>
            <a:off x="0" y="0"/>
            <a:ext cx="9144000" cy="838200"/>
          </a:xfrm>
          <a:prstGeom prst="rect">
            <a:avLst/>
          </a:prstGeom>
          <a:solidFill>
            <a:srgbClr val="FF3300"/>
          </a:solidFill>
          <a:ln w="9525">
            <a:noFill/>
            <a:miter lim="800000"/>
            <a:headEnd/>
            <a:tailEnd/>
          </a:ln>
        </p:spPr>
        <p:txBody>
          <a:bodyPr wrap="none" anchor="ctr"/>
          <a:lstStyle/>
          <a:p>
            <a:endParaRPr lang="en-US" dirty="0">
              <a:latin typeface="Calibri" pitchFamily="34" charset="0"/>
            </a:endParaRPr>
          </a:p>
        </p:txBody>
      </p:sp>
      <p:sp>
        <p:nvSpPr>
          <p:cNvPr id="8" name="Rectangle 11"/>
          <p:cNvSpPr>
            <a:spLocks noChangeArrowheads="1"/>
          </p:cNvSpPr>
          <p:nvPr/>
        </p:nvSpPr>
        <p:spPr bwMode="auto">
          <a:xfrm flipV="1">
            <a:off x="0" y="6705600"/>
            <a:ext cx="9144000" cy="198116"/>
          </a:xfrm>
          <a:prstGeom prst="rect">
            <a:avLst/>
          </a:prstGeom>
          <a:solidFill>
            <a:srgbClr val="FF0000"/>
          </a:solidFill>
          <a:ln w="9525">
            <a:noFill/>
            <a:miter lim="800000"/>
            <a:headEnd/>
            <a:tailEnd/>
          </a:ln>
          <a:effectLst/>
          <a:scene3d>
            <a:camera prst="orthographicFront"/>
            <a:lightRig rig="threePt" dir="t"/>
          </a:scene3d>
          <a:sp3d>
            <a:bevelB/>
          </a:sp3d>
        </p:spPr>
        <p:txBody>
          <a:bodyPr wrap="none" anchor="ctr"/>
          <a:lstStyle/>
          <a:p>
            <a:pPr>
              <a:defRPr/>
            </a:pPr>
            <a:endParaRPr lang="en-US" dirty="0">
              <a:latin typeface="Calibri" charset="0"/>
              <a:ea typeface="ＭＳ Ｐゴシック" charset="-128"/>
            </a:endParaRPr>
          </a:p>
        </p:txBody>
      </p:sp>
      <p:pic>
        <p:nvPicPr>
          <p:cNvPr id="1035" name="Picture 10" descr="LOGO.gif"/>
          <p:cNvPicPr>
            <a:picLocks noChangeAspect="1"/>
          </p:cNvPicPr>
          <p:nvPr/>
        </p:nvPicPr>
        <p:blipFill>
          <a:blip r:embed="rId5" cstate="print"/>
          <a:srcRect b="10713"/>
          <a:stretch>
            <a:fillRect/>
          </a:stretch>
        </p:blipFill>
        <p:spPr bwMode="auto">
          <a:xfrm>
            <a:off x="6553200" y="228600"/>
            <a:ext cx="2057400" cy="635000"/>
          </a:xfrm>
          <a:prstGeom prst="rect">
            <a:avLst/>
          </a:prstGeom>
          <a:noFill/>
          <a:ln w="9525">
            <a:noFill/>
            <a:miter lim="800000"/>
            <a:headEnd/>
            <a:tailEnd/>
          </a:ln>
        </p:spPr>
      </p:pic>
      <p:pic>
        <p:nvPicPr>
          <p:cNvPr id="1036" name="Picture 10" descr="LOGO.gif"/>
          <p:cNvPicPr>
            <a:picLocks noChangeAspect="1"/>
          </p:cNvPicPr>
          <p:nvPr/>
        </p:nvPicPr>
        <p:blipFill>
          <a:blip r:embed="rId5" cstate="print"/>
          <a:srcRect b="10713"/>
          <a:stretch>
            <a:fillRect/>
          </a:stretch>
        </p:blipFill>
        <p:spPr bwMode="auto">
          <a:xfrm>
            <a:off x="6553200" y="228600"/>
            <a:ext cx="2057400" cy="635000"/>
          </a:xfrm>
          <a:prstGeom prst="rect">
            <a:avLst/>
          </a:prstGeom>
          <a:noFill/>
          <a:ln w="9525">
            <a:noFill/>
            <a:miter lim="800000"/>
            <a:headEnd/>
            <a:tailEnd/>
          </a:ln>
        </p:spPr>
      </p:pic>
      <p:grpSp>
        <p:nvGrpSpPr>
          <p:cNvPr id="2" name="Group 7"/>
          <p:cNvGrpSpPr>
            <a:grpSpLocks/>
          </p:cNvGrpSpPr>
          <p:nvPr/>
        </p:nvGrpSpPr>
        <p:grpSpPr bwMode="auto">
          <a:xfrm>
            <a:off x="6146800" y="0"/>
            <a:ext cx="2997200" cy="876300"/>
            <a:chOff x="6096000" y="3924300"/>
            <a:chExt cx="2997200" cy="876300"/>
          </a:xfrm>
        </p:grpSpPr>
        <p:sp>
          <p:nvSpPr>
            <p:cNvPr id="1039" name="Rectangle 11"/>
            <p:cNvSpPr>
              <a:spLocks noChangeArrowheads="1"/>
            </p:cNvSpPr>
            <p:nvPr/>
          </p:nvSpPr>
          <p:spPr bwMode="auto">
            <a:xfrm>
              <a:off x="6096000" y="3924300"/>
              <a:ext cx="2997200" cy="838200"/>
            </a:xfrm>
            <a:prstGeom prst="rect">
              <a:avLst/>
            </a:prstGeom>
            <a:solidFill>
              <a:srgbClr val="FF3300"/>
            </a:solidFill>
            <a:ln w="9525">
              <a:noFill/>
              <a:miter lim="800000"/>
              <a:headEnd/>
              <a:tailEnd/>
            </a:ln>
          </p:spPr>
          <p:txBody>
            <a:bodyPr wrap="none" anchor="ctr"/>
            <a:lstStyle/>
            <a:p>
              <a:endParaRPr lang="en-US" dirty="0">
                <a:latin typeface="Calibri" pitchFamily="34" charset="0"/>
              </a:endParaRPr>
            </a:p>
          </p:txBody>
        </p:sp>
        <p:pic>
          <p:nvPicPr>
            <p:cNvPr id="1040" name="Picture 9" descr="LOGO.gif"/>
            <p:cNvPicPr>
              <a:picLocks noChangeAspect="1"/>
            </p:cNvPicPr>
            <p:nvPr/>
          </p:nvPicPr>
          <p:blipFill>
            <a:blip r:embed="rId5" cstate="print"/>
            <a:srcRect b="10713"/>
            <a:stretch>
              <a:fillRect/>
            </a:stretch>
          </p:blipFill>
          <p:spPr bwMode="auto">
            <a:xfrm>
              <a:off x="6502400" y="4152900"/>
              <a:ext cx="2057400" cy="635000"/>
            </a:xfrm>
            <a:prstGeom prst="rect">
              <a:avLst/>
            </a:prstGeom>
            <a:noFill/>
            <a:ln w="9525">
              <a:noFill/>
              <a:miter lim="800000"/>
              <a:headEnd/>
              <a:tailEnd/>
            </a:ln>
          </p:spPr>
        </p:pic>
        <p:sp>
          <p:nvSpPr>
            <p:cNvPr id="19" name="Rectangle 18"/>
            <p:cNvSpPr/>
            <p:nvPr/>
          </p:nvSpPr>
          <p:spPr>
            <a:xfrm>
              <a:off x="6477000" y="4114800"/>
              <a:ext cx="2076450" cy="68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grpSp>
      <p:pic>
        <p:nvPicPr>
          <p:cNvPr id="1038" name="Picture 15" descr="logo.jpg"/>
          <p:cNvPicPr>
            <a:picLocks noChangeAspect="1"/>
          </p:cNvPicPr>
          <p:nvPr/>
        </p:nvPicPr>
        <p:blipFill>
          <a:blip r:embed="rId6" cstate="print"/>
          <a:srcRect/>
          <a:stretch>
            <a:fillRect/>
          </a:stretch>
        </p:blipFill>
        <p:spPr bwMode="auto">
          <a:xfrm>
            <a:off x="6553200" y="228600"/>
            <a:ext cx="1920875" cy="609600"/>
          </a:xfrm>
          <a:prstGeom prst="rect">
            <a:avLst/>
          </a:prstGeom>
          <a:noFill/>
          <a:ln w="9525">
            <a:noFill/>
            <a:miter lim="800000"/>
            <a:headEnd/>
            <a:tailEnd/>
          </a:ln>
        </p:spPr>
      </p:pic>
    </p:spTree>
  </p:cSld>
  <p:clrMap bg1="dk1" tx1="lt1" bg2="dk2" tx2="lt2" accent1="accent1" accent2="accent2" accent3="accent3" accent4="accent4" accent5="accent5" accent6="accent6" hlink="hlink" folHlink="folHlink"/>
  <p:sldLayoutIdLst>
    <p:sldLayoutId id="2147483685" r:id="rId1"/>
    <p:sldLayoutId id="2147483686" r:id="rId2"/>
    <p:sldLayoutId id="2147483687" r:id="rId3"/>
  </p:sldLayoutIdLst>
  <p:transition advTm="4000">
    <p:cut/>
  </p:transition>
  <p:txStyles>
    <p:titleStyle>
      <a:lvl1pPr algn="ctr" rtl="0" eaLnBrk="1" fontAlgn="base" hangingPunct="1">
        <a:spcBef>
          <a:spcPct val="0"/>
        </a:spcBef>
        <a:spcAft>
          <a:spcPct val="0"/>
        </a:spcAft>
        <a:defRPr sz="3000" kern="1200">
          <a:solidFill>
            <a:schemeClr val="tx1"/>
          </a:solidFill>
          <a:latin typeface="+mj-lt"/>
          <a:ea typeface="MS PGothic"/>
          <a:cs typeface="MS PGothic"/>
        </a:defRPr>
      </a:lvl1pPr>
      <a:lvl2pPr algn="ctr" rtl="0" eaLnBrk="1" fontAlgn="base" hangingPunct="1">
        <a:spcBef>
          <a:spcPct val="0"/>
        </a:spcBef>
        <a:spcAft>
          <a:spcPct val="0"/>
        </a:spcAft>
        <a:defRPr sz="3000">
          <a:solidFill>
            <a:schemeClr val="tx1"/>
          </a:solidFill>
          <a:latin typeface="Calibri" charset="0"/>
          <a:ea typeface="MS PGothic"/>
          <a:cs typeface="MS PGothic"/>
        </a:defRPr>
      </a:lvl2pPr>
      <a:lvl3pPr algn="ctr" rtl="0" eaLnBrk="1" fontAlgn="base" hangingPunct="1">
        <a:spcBef>
          <a:spcPct val="0"/>
        </a:spcBef>
        <a:spcAft>
          <a:spcPct val="0"/>
        </a:spcAft>
        <a:defRPr sz="3000">
          <a:solidFill>
            <a:schemeClr val="tx1"/>
          </a:solidFill>
          <a:latin typeface="Calibri" charset="0"/>
          <a:ea typeface="MS PGothic"/>
          <a:cs typeface="MS PGothic"/>
        </a:defRPr>
      </a:lvl3pPr>
      <a:lvl4pPr algn="ctr" rtl="0" eaLnBrk="1" fontAlgn="base" hangingPunct="1">
        <a:spcBef>
          <a:spcPct val="0"/>
        </a:spcBef>
        <a:spcAft>
          <a:spcPct val="0"/>
        </a:spcAft>
        <a:defRPr sz="3000">
          <a:solidFill>
            <a:schemeClr val="tx1"/>
          </a:solidFill>
          <a:latin typeface="Calibri" charset="0"/>
          <a:ea typeface="MS PGothic"/>
          <a:cs typeface="MS PGothic"/>
        </a:defRPr>
      </a:lvl4pPr>
      <a:lvl5pPr algn="ctr" rtl="0" eaLnBrk="1" fontAlgn="base" hangingPunct="1">
        <a:spcBef>
          <a:spcPct val="0"/>
        </a:spcBef>
        <a:spcAft>
          <a:spcPct val="0"/>
        </a:spcAft>
        <a:defRPr sz="3000">
          <a:solidFill>
            <a:schemeClr val="tx1"/>
          </a:solidFill>
          <a:latin typeface="Calibri" charset="0"/>
          <a:ea typeface="MS PGothic"/>
          <a:cs typeface="MS PGothic"/>
        </a:defRPr>
      </a:lvl5pPr>
      <a:lvl6pPr marL="457200" algn="ctr" rtl="0" eaLnBrk="1" fontAlgn="base" hangingPunct="1">
        <a:spcBef>
          <a:spcPct val="0"/>
        </a:spcBef>
        <a:spcAft>
          <a:spcPct val="0"/>
        </a:spcAft>
        <a:defRPr sz="3000">
          <a:solidFill>
            <a:schemeClr val="tx1"/>
          </a:solidFill>
          <a:latin typeface="Calibri" charset="0"/>
          <a:ea typeface="ＭＳ Ｐゴシック" charset="-128"/>
        </a:defRPr>
      </a:lvl6pPr>
      <a:lvl7pPr marL="914400" algn="ctr" rtl="0" eaLnBrk="1" fontAlgn="base" hangingPunct="1">
        <a:spcBef>
          <a:spcPct val="0"/>
        </a:spcBef>
        <a:spcAft>
          <a:spcPct val="0"/>
        </a:spcAft>
        <a:defRPr sz="3000">
          <a:solidFill>
            <a:schemeClr val="tx1"/>
          </a:solidFill>
          <a:latin typeface="Calibri" charset="0"/>
          <a:ea typeface="ＭＳ Ｐゴシック" charset="-128"/>
        </a:defRPr>
      </a:lvl7pPr>
      <a:lvl8pPr marL="1371600" algn="ctr" rtl="0" eaLnBrk="1" fontAlgn="base" hangingPunct="1">
        <a:spcBef>
          <a:spcPct val="0"/>
        </a:spcBef>
        <a:spcAft>
          <a:spcPct val="0"/>
        </a:spcAft>
        <a:defRPr sz="3000">
          <a:solidFill>
            <a:schemeClr val="tx1"/>
          </a:solidFill>
          <a:latin typeface="Calibri" charset="0"/>
          <a:ea typeface="ＭＳ Ｐゴシック" charset="-128"/>
        </a:defRPr>
      </a:lvl8pPr>
      <a:lvl9pPr marL="1828800" algn="ctr" rtl="0" eaLnBrk="1" fontAlgn="base" hangingPunct="1">
        <a:spcBef>
          <a:spcPct val="0"/>
        </a:spcBef>
        <a:spcAft>
          <a:spcPct val="0"/>
        </a:spcAft>
        <a:defRPr sz="3000">
          <a:solidFill>
            <a:schemeClr val="tx1"/>
          </a:solidFill>
          <a:latin typeface="Calibri" charset="0"/>
          <a:ea typeface="ＭＳ Ｐゴシック" charset="-128"/>
        </a:defRPr>
      </a:lvl9pPr>
    </p:titleStyle>
    <p:bodyStyle>
      <a:lvl1pPr marL="342900" indent="-342900" algn="l" rtl="0" eaLnBrk="1" fontAlgn="base" hangingPunct="1">
        <a:spcBef>
          <a:spcPct val="20000"/>
        </a:spcBef>
        <a:spcAft>
          <a:spcPct val="0"/>
        </a:spcAft>
        <a:buFont typeface="Arial" pitchFamily="34" charset="0"/>
        <a:buChar char="•"/>
        <a:defRPr sz="3200" kern="1200">
          <a:solidFill>
            <a:schemeClr val="tx1"/>
          </a:solidFill>
          <a:latin typeface="+mn-lt"/>
          <a:ea typeface="MS PGothic"/>
          <a:cs typeface="MS PGothic"/>
        </a:defRPr>
      </a:lvl1pPr>
      <a:lvl2pPr marL="742950" indent="-285750" algn="l" rtl="0" eaLnBrk="1" fontAlgn="base" hangingPunct="1">
        <a:spcBef>
          <a:spcPct val="20000"/>
        </a:spcBef>
        <a:spcAft>
          <a:spcPct val="0"/>
        </a:spcAft>
        <a:buFont typeface="Arial" pitchFamily="34" charset="0"/>
        <a:buChar char="–"/>
        <a:defRPr sz="2800" kern="1200">
          <a:solidFill>
            <a:schemeClr val="tx1"/>
          </a:solidFill>
          <a:latin typeface="+mn-lt"/>
          <a:ea typeface="MS PGothic"/>
          <a:cs typeface="MS PGothic"/>
        </a:defRPr>
      </a:lvl2pPr>
      <a:lvl3pPr marL="1143000" indent="-228600" algn="l" rtl="0" eaLnBrk="1" fontAlgn="base" hangingPunct="1">
        <a:spcBef>
          <a:spcPct val="20000"/>
        </a:spcBef>
        <a:spcAft>
          <a:spcPct val="0"/>
        </a:spcAft>
        <a:buFont typeface="Arial" pitchFamily="34" charset="0"/>
        <a:buChar char="•"/>
        <a:defRPr sz="2400" kern="1200">
          <a:solidFill>
            <a:schemeClr val="tx1"/>
          </a:solidFill>
          <a:latin typeface="+mn-lt"/>
          <a:ea typeface="MS PGothic"/>
          <a:cs typeface="MS PGothic"/>
        </a:defRPr>
      </a:lvl3pPr>
      <a:lvl4pPr marL="1600200" indent="-228600" algn="l" rtl="0" eaLnBrk="1" fontAlgn="base" hangingPunct="1">
        <a:spcBef>
          <a:spcPct val="20000"/>
        </a:spcBef>
        <a:spcAft>
          <a:spcPct val="0"/>
        </a:spcAft>
        <a:buFont typeface="Arial" pitchFamily="34" charset="0"/>
        <a:buChar char="–"/>
        <a:defRPr sz="2000" kern="1200">
          <a:solidFill>
            <a:schemeClr val="tx1"/>
          </a:solidFill>
          <a:latin typeface="+mn-lt"/>
          <a:ea typeface="MS PGothic"/>
          <a:cs typeface="MS PGothic"/>
        </a:defRPr>
      </a:lvl4pPr>
      <a:lvl5pPr marL="2057400" indent="-228600" algn="l" rtl="0" eaLnBrk="1" fontAlgn="base" hangingPunct="1">
        <a:spcBef>
          <a:spcPct val="20000"/>
        </a:spcBef>
        <a:spcAft>
          <a:spcPct val="0"/>
        </a:spcAft>
        <a:buFont typeface="Arial" pitchFamily="34" charset="0"/>
        <a:buChar char="»"/>
        <a:defRPr sz="2000" kern="1200">
          <a:solidFill>
            <a:schemeClr val="tx1"/>
          </a:solidFill>
          <a:latin typeface="+mn-lt"/>
          <a:ea typeface="MS PGothic"/>
          <a:cs typeface="MS PGothic"/>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3.xml"/><Relationship Id="rId4" Type="http://schemas.openxmlformats.org/officeDocument/2006/relationships/image" Target="../media/image5.jpe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3.xml"/><Relationship Id="rId4" Type="http://schemas.openxmlformats.org/officeDocument/2006/relationships/image" Target="../media/image5.jpe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3.xml"/><Relationship Id="rId4" Type="http://schemas.openxmlformats.org/officeDocument/2006/relationships/image" Target="../media/image5.jpe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3.xml"/><Relationship Id="rId5" Type="http://schemas.openxmlformats.org/officeDocument/2006/relationships/image" Target="../media/image5.jpeg"/><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3.xml"/><Relationship Id="rId4" Type="http://schemas.openxmlformats.org/officeDocument/2006/relationships/image" Target="../media/image5.jpe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3.xml"/><Relationship Id="rId4" Type="http://schemas.openxmlformats.org/officeDocument/2006/relationships/image" Target="../media/image5.jpe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3.xml"/><Relationship Id="rId4" Type="http://schemas.openxmlformats.org/officeDocument/2006/relationships/image" Target="../media/image5.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43608" y="1628800"/>
            <a:ext cx="6624736" cy="1200329"/>
          </a:xfrm>
          <a:prstGeom prst="rect">
            <a:avLst/>
          </a:prstGeom>
          <a:noFill/>
        </p:spPr>
        <p:txBody>
          <a:bodyPr wrap="square" rtlCol="0">
            <a:spAutoFit/>
          </a:bodyPr>
          <a:lstStyle/>
          <a:p>
            <a:pPr algn="ctr"/>
            <a:r>
              <a:rPr lang="en-US" sz="3600" dirty="0">
                <a:solidFill>
                  <a:srgbClr val="FF0000"/>
                </a:solidFill>
                <a:latin typeface="Arial Black" pitchFamily="34" charset="0"/>
              </a:rPr>
              <a:t>Front End Engineering-I Project</a:t>
            </a:r>
          </a:p>
        </p:txBody>
      </p:sp>
      <p:sp>
        <p:nvSpPr>
          <p:cNvPr id="5" name="TextBox 4"/>
          <p:cNvSpPr txBox="1"/>
          <p:nvPr/>
        </p:nvSpPr>
        <p:spPr>
          <a:xfrm>
            <a:off x="3275856" y="4653136"/>
            <a:ext cx="255198" cy="954107"/>
          </a:xfrm>
          <a:prstGeom prst="rect">
            <a:avLst/>
          </a:prstGeom>
          <a:noFill/>
        </p:spPr>
        <p:txBody>
          <a:bodyPr wrap="none" rtlCol="0">
            <a:spAutoFit/>
          </a:bodyPr>
          <a:lstStyle/>
          <a:p>
            <a:r>
              <a:rPr lang="en-US" sz="2000" dirty="0">
                <a:latin typeface="Times New Roman" pitchFamily="18" charset="0"/>
                <a:cs typeface="Times New Roman" pitchFamily="18" charset="0"/>
              </a:rPr>
              <a:t>:</a:t>
            </a:r>
          </a:p>
          <a:p>
            <a:endParaRPr lang="en-US" dirty="0"/>
          </a:p>
          <a:p>
            <a:endParaRPr lang="en-US" dirty="0"/>
          </a:p>
        </p:txBody>
      </p:sp>
      <p:sp>
        <p:nvSpPr>
          <p:cNvPr id="6" name="TextBox 5">
            <a:extLst>
              <a:ext uri="{FF2B5EF4-FFF2-40B4-BE49-F238E27FC236}">
                <a16:creationId xmlns:a16="http://schemas.microsoft.com/office/drawing/2014/main" xmlns="" id="{39596CC0-0544-9FD2-7AFD-B23ECB7AE8F4}"/>
              </a:ext>
            </a:extLst>
          </p:cNvPr>
          <p:cNvSpPr txBox="1"/>
          <p:nvPr/>
        </p:nvSpPr>
        <p:spPr>
          <a:xfrm>
            <a:off x="2195736" y="2856260"/>
            <a:ext cx="5112568" cy="2523768"/>
          </a:xfrm>
          <a:prstGeom prst="rect">
            <a:avLst/>
          </a:prstGeom>
          <a:solidFill>
            <a:schemeClr val="accent6">
              <a:lumMod val="60000"/>
              <a:lumOff val="40000"/>
            </a:schemeClr>
          </a:solidFill>
          <a:ln>
            <a:solidFill>
              <a:schemeClr val="bg1"/>
            </a:solidFill>
          </a:ln>
        </p:spPr>
        <p:txBody>
          <a:bodyPr wrap="square" rtlCol="0">
            <a:spAutoFit/>
          </a:bodyPr>
          <a:lstStyle/>
          <a:p>
            <a:r>
              <a:rPr lang="en-US" sz="2000" b="1" u="sng" dirty="0" smtClean="0">
                <a:solidFill>
                  <a:schemeClr val="bg1"/>
                </a:solidFill>
              </a:rPr>
              <a:t>Team Details:</a:t>
            </a:r>
          </a:p>
          <a:p>
            <a:r>
              <a:rPr lang="en-US" sz="2000" dirty="0" smtClean="0">
                <a:solidFill>
                  <a:schemeClr val="bg1"/>
                </a:solidFill>
              </a:rPr>
              <a:t>Anterpreet Kaur (2310991614)</a:t>
            </a:r>
          </a:p>
          <a:p>
            <a:r>
              <a:rPr lang="en-US" sz="2000" dirty="0" smtClean="0">
                <a:solidFill>
                  <a:schemeClr val="bg1"/>
                </a:solidFill>
              </a:rPr>
              <a:t>Anuj Maurya (231991615)</a:t>
            </a:r>
          </a:p>
          <a:p>
            <a:r>
              <a:rPr lang="en-US" sz="2000" dirty="0" smtClean="0">
                <a:solidFill>
                  <a:schemeClr val="bg1"/>
                </a:solidFill>
              </a:rPr>
              <a:t>Anusha Jindal (2310991616)</a:t>
            </a:r>
          </a:p>
          <a:p>
            <a:endParaRPr lang="en-US" sz="2000" dirty="0" smtClean="0">
              <a:solidFill>
                <a:schemeClr val="bg1"/>
              </a:solidFill>
            </a:endParaRPr>
          </a:p>
          <a:p>
            <a:r>
              <a:rPr lang="en-US" sz="2000" b="1" u="sng" dirty="0" smtClean="0">
                <a:solidFill>
                  <a:schemeClr val="bg1"/>
                </a:solidFill>
                <a:latin typeface="Times New Roman" pitchFamily="18" charset="0"/>
                <a:cs typeface="Times New Roman" pitchFamily="18" charset="0"/>
              </a:rPr>
              <a:t>Faculty Coordinator:</a:t>
            </a:r>
          </a:p>
          <a:p>
            <a:r>
              <a:rPr lang="en-US" sz="2000" dirty="0" smtClean="0">
                <a:solidFill>
                  <a:schemeClr val="bg1"/>
                </a:solidFill>
                <a:latin typeface="Times New Roman" pitchFamily="18" charset="0"/>
                <a:cs typeface="Times New Roman" pitchFamily="18" charset="0"/>
              </a:rPr>
              <a:t>Dr. Mohammad </a:t>
            </a:r>
            <a:r>
              <a:rPr lang="en-US" sz="2000" dirty="0" err="1" smtClean="0">
                <a:solidFill>
                  <a:schemeClr val="bg1"/>
                </a:solidFill>
                <a:latin typeface="Times New Roman" pitchFamily="18" charset="0"/>
                <a:cs typeface="Times New Roman" pitchFamily="18" charset="0"/>
              </a:rPr>
              <a:t>Shuaib</a:t>
            </a:r>
            <a:r>
              <a:rPr lang="en-US" sz="2000" dirty="0" smtClean="0">
                <a:solidFill>
                  <a:schemeClr val="bg1"/>
                </a:solidFill>
                <a:latin typeface="Times New Roman" pitchFamily="18" charset="0"/>
                <a:cs typeface="Times New Roman" pitchFamily="18" charset="0"/>
              </a:rPr>
              <a:t> Khan</a:t>
            </a:r>
            <a:endParaRPr lang="en-US" dirty="0" smtClean="0">
              <a:solidFill>
                <a:schemeClr val="bg1"/>
              </a:solidFill>
            </a:endParaRPr>
          </a:p>
          <a:p>
            <a:endParaRPr lang="en-US" dirty="0">
              <a:solidFill>
                <a:schemeClr val="bg1"/>
              </a:solidFill>
            </a:endParaRPr>
          </a:p>
        </p:txBody>
      </p:sp>
      <p:sp>
        <p:nvSpPr>
          <p:cNvPr id="9" name="TextBox 8"/>
          <p:cNvSpPr txBox="1"/>
          <p:nvPr/>
        </p:nvSpPr>
        <p:spPr>
          <a:xfrm>
            <a:off x="1187624" y="5661248"/>
            <a:ext cx="6947095" cy="707886"/>
          </a:xfrm>
          <a:prstGeom prst="rect">
            <a:avLst/>
          </a:prstGeom>
          <a:noFill/>
        </p:spPr>
        <p:txBody>
          <a:bodyPr wrap="none" rtlCol="0">
            <a:spAutoFit/>
          </a:bodyPr>
          <a:lstStyle/>
          <a:p>
            <a:r>
              <a:rPr lang="en-US" sz="2000" b="1" dirty="0">
                <a:solidFill>
                  <a:srgbClr val="FF0000"/>
                </a:solidFill>
                <a:latin typeface="Times New Roman" pitchFamily="18" charset="0"/>
                <a:cs typeface="Times New Roman" pitchFamily="18" charset="0"/>
              </a:rPr>
              <a:t>Chitkara University Institute of Engineering and Technology, </a:t>
            </a:r>
          </a:p>
          <a:p>
            <a:pPr algn="ctr"/>
            <a:r>
              <a:rPr lang="en-US" sz="2000" b="1" dirty="0">
                <a:solidFill>
                  <a:srgbClr val="FF0000"/>
                </a:solidFill>
                <a:latin typeface="Times New Roman" pitchFamily="18" charset="0"/>
                <a:cs typeface="Times New Roman" pitchFamily="18" charset="0"/>
              </a:rPr>
              <a:t>Chitkara University, Punjab</a:t>
            </a:r>
          </a:p>
        </p:txBody>
      </p:sp>
    </p:spTree>
  </p:cSld>
  <p:clrMapOvr>
    <a:masterClrMapping/>
  </p:clrMapOvr>
  <mc:AlternateContent xmlns:mc="http://schemas.openxmlformats.org/markup-compatibility/2006">
    <mc:Choice xmlns:p14="http://schemas.microsoft.com/office/powerpoint/2010/main" xmlns="" Requires="p14">
      <p:transition spd="slow" p14:dur="1500" advTm="4000">
        <p:split orient="vert"/>
      </p:transition>
    </mc:Choice>
    <mc:Fallback>
      <p:transition spd="slow" advTm="4000">
        <p:split orient="vert"/>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rcRect/>
          <a:stretch>
            <a:fillRect/>
          </a:stretch>
        </p:blipFill>
        <p:spPr bwMode="auto">
          <a:xfrm>
            <a:off x="0" y="857232"/>
            <a:ext cx="4286248" cy="2714644"/>
          </a:xfrm>
          <a:prstGeom prst="rect">
            <a:avLst/>
          </a:prstGeom>
          <a:noFill/>
          <a:ln w="9525">
            <a:noFill/>
            <a:miter lim="800000"/>
            <a:headEnd/>
            <a:tailEnd/>
          </a:ln>
        </p:spPr>
      </p:pic>
      <p:pic>
        <p:nvPicPr>
          <p:cNvPr id="3" name="Picture 2" descr="C:\Users\Pc Master\Pictures\Screenshots\Screenshot (317).png"/>
          <p:cNvPicPr/>
          <p:nvPr/>
        </p:nvPicPr>
        <p:blipFill>
          <a:blip r:embed="rId3" cstate="print"/>
          <a:srcRect/>
          <a:stretch>
            <a:fillRect/>
          </a:stretch>
        </p:blipFill>
        <p:spPr bwMode="auto">
          <a:xfrm>
            <a:off x="3071802" y="3786190"/>
            <a:ext cx="5943600" cy="2891933"/>
          </a:xfrm>
          <a:prstGeom prst="rect">
            <a:avLst/>
          </a:prstGeom>
          <a:noFill/>
          <a:ln w="9525">
            <a:noFill/>
            <a:miter lim="800000"/>
            <a:headEnd/>
            <a:tailEnd/>
          </a:ln>
        </p:spPr>
      </p:pic>
      <p:pic>
        <p:nvPicPr>
          <p:cNvPr id="4" name="Picture 2" descr="C:\Users\Pc Master\Desktop\1234.jpg"/>
          <p:cNvPicPr>
            <a:picLocks noChangeAspect="1" noChangeArrowheads="1"/>
          </p:cNvPicPr>
          <p:nvPr/>
        </p:nvPicPr>
        <p:blipFill>
          <a:blip r:embed="rId4"/>
          <a:srcRect/>
          <a:stretch>
            <a:fillRect/>
          </a:stretch>
        </p:blipFill>
        <p:spPr bwMode="auto">
          <a:xfrm>
            <a:off x="4546607" y="2285992"/>
            <a:ext cx="1096963" cy="1096963"/>
          </a:xfrm>
          <a:prstGeom prst="rect">
            <a:avLst/>
          </a:prstGeom>
          <a:noFill/>
        </p:spPr>
      </p:pic>
    </p:spTree>
  </p:cSld>
  <p:clrMapOvr>
    <a:masterClrMapping/>
  </p:clrMapOvr>
  <p:transition advTm="4000">
    <p:cut/>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rcRect/>
          <a:stretch>
            <a:fillRect/>
          </a:stretch>
        </p:blipFill>
        <p:spPr bwMode="auto">
          <a:xfrm>
            <a:off x="1" y="857232"/>
            <a:ext cx="4071933" cy="2714644"/>
          </a:xfrm>
          <a:prstGeom prst="rect">
            <a:avLst/>
          </a:prstGeom>
          <a:noFill/>
          <a:ln w="9525">
            <a:noFill/>
            <a:miter lim="800000"/>
            <a:headEnd/>
            <a:tailEnd/>
          </a:ln>
        </p:spPr>
      </p:pic>
      <p:pic>
        <p:nvPicPr>
          <p:cNvPr id="3" name="Picture 2" descr="C:\Users\Pc Master\Pictures\Screenshots\Screenshot (318).png"/>
          <p:cNvPicPr/>
          <p:nvPr/>
        </p:nvPicPr>
        <p:blipFill>
          <a:blip r:embed="rId3"/>
          <a:srcRect/>
          <a:stretch>
            <a:fillRect/>
          </a:stretch>
        </p:blipFill>
        <p:spPr bwMode="auto">
          <a:xfrm>
            <a:off x="2946667" y="3714752"/>
            <a:ext cx="6197333" cy="2904565"/>
          </a:xfrm>
          <a:prstGeom prst="rect">
            <a:avLst/>
          </a:prstGeom>
          <a:noFill/>
          <a:ln w="9525">
            <a:noFill/>
            <a:miter lim="800000"/>
            <a:headEnd/>
            <a:tailEnd/>
          </a:ln>
        </p:spPr>
      </p:pic>
      <p:pic>
        <p:nvPicPr>
          <p:cNvPr id="4" name="Picture 2" descr="C:\Users\Pc Master\Desktop\1234.jpg"/>
          <p:cNvPicPr>
            <a:picLocks noChangeAspect="1" noChangeArrowheads="1"/>
          </p:cNvPicPr>
          <p:nvPr/>
        </p:nvPicPr>
        <p:blipFill>
          <a:blip r:embed="rId4"/>
          <a:srcRect/>
          <a:stretch>
            <a:fillRect/>
          </a:stretch>
        </p:blipFill>
        <p:spPr bwMode="auto">
          <a:xfrm>
            <a:off x="4357686" y="2285992"/>
            <a:ext cx="1096963" cy="1096963"/>
          </a:xfrm>
          <a:prstGeom prst="rect">
            <a:avLst/>
          </a:prstGeom>
          <a:noFill/>
        </p:spPr>
      </p:pic>
    </p:spTree>
  </p:cSld>
  <p:clrMapOvr>
    <a:masterClrMapping/>
  </p:clrMapOvr>
  <p:transition advTm="4000">
    <p:cut/>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rcRect/>
          <a:stretch>
            <a:fillRect/>
          </a:stretch>
        </p:blipFill>
        <p:spPr bwMode="auto">
          <a:xfrm>
            <a:off x="0" y="857232"/>
            <a:ext cx="4429124" cy="2786082"/>
          </a:xfrm>
          <a:prstGeom prst="rect">
            <a:avLst/>
          </a:prstGeom>
          <a:noFill/>
          <a:ln w="9525">
            <a:noFill/>
            <a:miter lim="800000"/>
            <a:headEnd/>
            <a:tailEnd/>
          </a:ln>
        </p:spPr>
      </p:pic>
      <p:pic>
        <p:nvPicPr>
          <p:cNvPr id="3" name="Picture 2" descr="C:\Users\Pc Master\Pictures\Screenshots\Screenshot (319).png"/>
          <p:cNvPicPr/>
          <p:nvPr/>
        </p:nvPicPr>
        <p:blipFill>
          <a:blip r:embed="rId3"/>
          <a:srcRect/>
          <a:stretch>
            <a:fillRect/>
          </a:stretch>
        </p:blipFill>
        <p:spPr bwMode="auto">
          <a:xfrm>
            <a:off x="2571736" y="3857628"/>
            <a:ext cx="6366382" cy="2791586"/>
          </a:xfrm>
          <a:prstGeom prst="rect">
            <a:avLst/>
          </a:prstGeom>
          <a:noFill/>
          <a:ln w="9525">
            <a:noFill/>
            <a:miter lim="800000"/>
            <a:headEnd/>
            <a:tailEnd/>
          </a:ln>
        </p:spPr>
      </p:pic>
      <p:pic>
        <p:nvPicPr>
          <p:cNvPr id="4" name="Picture 2" descr="C:\Users\Pc Master\Desktop\1234.jpg"/>
          <p:cNvPicPr>
            <a:picLocks noChangeAspect="1" noChangeArrowheads="1"/>
          </p:cNvPicPr>
          <p:nvPr/>
        </p:nvPicPr>
        <p:blipFill>
          <a:blip r:embed="rId4"/>
          <a:srcRect/>
          <a:stretch>
            <a:fillRect/>
          </a:stretch>
        </p:blipFill>
        <p:spPr bwMode="auto">
          <a:xfrm>
            <a:off x="4546607" y="2285992"/>
            <a:ext cx="1096963" cy="1096963"/>
          </a:xfrm>
          <a:prstGeom prst="rect">
            <a:avLst/>
          </a:prstGeom>
          <a:noFill/>
        </p:spPr>
      </p:pic>
    </p:spTree>
  </p:cSld>
  <p:clrMapOvr>
    <a:masterClrMapping/>
  </p:clrMapOvr>
  <p:transition advTm="4000">
    <p:cut/>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rcRect/>
          <a:stretch>
            <a:fillRect/>
          </a:stretch>
        </p:blipFill>
        <p:spPr bwMode="auto">
          <a:xfrm>
            <a:off x="0" y="857232"/>
            <a:ext cx="3930543" cy="2651150"/>
          </a:xfrm>
          <a:prstGeom prst="rect">
            <a:avLst/>
          </a:prstGeom>
          <a:noFill/>
          <a:ln w="9525">
            <a:noFill/>
            <a:miter lim="800000"/>
            <a:headEnd/>
            <a:tailEnd/>
          </a:ln>
        </p:spPr>
      </p:pic>
      <p:pic>
        <p:nvPicPr>
          <p:cNvPr id="3" name="Picture 2"/>
          <p:cNvPicPr/>
          <p:nvPr/>
        </p:nvPicPr>
        <p:blipFill>
          <a:blip r:embed="rId3"/>
          <a:srcRect/>
          <a:stretch>
            <a:fillRect/>
          </a:stretch>
        </p:blipFill>
        <p:spPr bwMode="auto">
          <a:xfrm>
            <a:off x="4143372" y="857232"/>
            <a:ext cx="4814207" cy="1966897"/>
          </a:xfrm>
          <a:prstGeom prst="rect">
            <a:avLst/>
          </a:prstGeom>
          <a:noFill/>
          <a:ln w="9525">
            <a:noFill/>
            <a:miter lim="800000"/>
            <a:headEnd/>
            <a:tailEnd/>
          </a:ln>
        </p:spPr>
      </p:pic>
      <p:pic>
        <p:nvPicPr>
          <p:cNvPr id="4" name="Picture 3" descr="C:\Users\Pc Master\Pictures\Screenshots\Screenshot (320).png"/>
          <p:cNvPicPr/>
          <p:nvPr/>
        </p:nvPicPr>
        <p:blipFill>
          <a:blip r:embed="rId4"/>
          <a:srcRect/>
          <a:stretch>
            <a:fillRect/>
          </a:stretch>
        </p:blipFill>
        <p:spPr bwMode="auto">
          <a:xfrm>
            <a:off x="3200400" y="3804196"/>
            <a:ext cx="5943600" cy="2839514"/>
          </a:xfrm>
          <a:prstGeom prst="rect">
            <a:avLst/>
          </a:prstGeom>
          <a:noFill/>
          <a:ln w="9525">
            <a:noFill/>
            <a:miter lim="800000"/>
            <a:headEnd/>
            <a:tailEnd/>
          </a:ln>
        </p:spPr>
      </p:pic>
      <p:pic>
        <p:nvPicPr>
          <p:cNvPr id="5" name="Picture 2" descr="C:\Users\Pc Master\Desktop\1234.jpg"/>
          <p:cNvPicPr>
            <a:picLocks noChangeAspect="1" noChangeArrowheads="1"/>
          </p:cNvPicPr>
          <p:nvPr/>
        </p:nvPicPr>
        <p:blipFill>
          <a:blip r:embed="rId5"/>
          <a:srcRect/>
          <a:stretch>
            <a:fillRect/>
          </a:stretch>
        </p:blipFill>
        <p:spPr bwMode="auto">
          <a:xfrm>
            <a:off x="4286248" y="2857496"/>
            <a:ext cx="857256" cy="857256"/>
          </a:xfrm>
          <a:prstGeom prst="rect">
            <a:avLst/>
          </a:prstGeom>
          <a:noFill/>
        </p:spPr>
      </p:pic>
    </p:spTree>
  </p:cSld>
  <p:clrMapOvr>
    <a:masterClrMapping/>
  </p:clrMapOvr>
  <p:transition advTm="4000">
    <p:cut/>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7544" y="260648"/>
            <a:ext cx="5400600" cy="584775"/>
          </a:xfrm>
          <a:prstGeom prst="rect">
            <a:avLst/>
          </a:prstGeom>
          <a:noFill/>
        </p:spPr>
        <p:txBody>
          <a:bodyPr wrap="square" rtlCol="0">
            <a:spAutoFit/>
          </a:bodyPr>
          <a:lstStyle/>
          <a:p>
            <a:r>
              <a:rPr lang="en-US" sz="3200" dirty="0">
                <a:latin typeface="Times New Roman" pitchFamily="18" charset="0"/>
                <a:cs typeface="Times New Roman" pitchFamily="18" charset="0"/>
              </a:rPr>
              <a:t>Conclusion</a:t>
            </a:r>
          </a:p>
        </p:txBody>
      </p:sp>
      <p:sp>
        <p:nvSpPr>
          <p:cNvPr id="3" name="Rectangle 2"/>
          <p:cNvSpPr/>
          <p:nvPr/>
        </p:nvSpPr>
        <p:spPr>
          <a:xfrm>
            <a:off x="395536" y="1196752"/>
            <a:ext cx="8136904" cy="5001369"/>
          </a:xfrm>
          <a:prstGeom prst="rect">
            <a:avLst/>
          </a:prstGeom>
        </p:spPr>
        <p:txBody>
          <a:bodyPr wrap="square">
            <a:spAutoFit/>
          </a:bodyPr>
          <a:lstStyle/>
          <a:p>
            <a:r>
              <a:rPr lang="en-US" sz="3200" b="1" u="sng" dirty="0">
                <a:solidFill>
                  <a:schemeClr val="bg1">
                    <a:lumMod val="75000"/>
                    <a:lumOff val="25000"/>
                  </a:schemeClr>
                </a:solidFill>
                <a:latin typeface="Times New Roman" pitchFamily="18" charset="0"/>
                <a:cs typeface="Times New Roman" pitchFamily="18" charset="0"/>
              </a:rPr>
              <a:t>Project Summary:</a:t>
            </a:r>
          </a:p>
          <a:p>
            <a:endParaRPr lang="en-US" sz="1050" b="1" dirty="0">
              <a:solidFill>
                <a:schemeClr val="bg1">
                  <a:lumMod val="75000"/>
                  <a:lumOff val="25000"/>
                </a:schemeClr>
              </a:solidFill>
              <a:latin typeface="Times New Roman" pitchFamily="18" charset="0"/>
              <a:cs typeface="Times New Roman" pitchFamily="18" charset="0"/>
            </a:endParaRPr>
          </a:p>
          <a:p>
            <a:pPr marL="285750" indent="-285750">
              <a:buFont typeface="Wingdings" panose="05000000000000000000" pitchFamily="2" charset="2"/>
              <a:buChar char="q"/>
            </a:pPr>
            <a:r>
              <a:rPr lang="en-US" sz="1400" b="1" u="sng" dirty="0">
                <a:solidFill>
                  <a:schemeClr val="bg1">
                    <a:lumMod val="75000"/>
                    <a:lumOff val="25000"/>
                  </a:schemeClr>
                </a:solidFill>
                <a:latin typeface="Times New Roman" pitchFamily="18" charset="0"/>
                <a:cs typeface="Times New Roman" pitchFamily="18" charset="0"/>
              </a:rPr>
              <a:t>Objective</a:t>
            </a:r>
            <a:r>
              <a:rPr lang="en-US" sz="1400" b="1" dirty="0">
                <a:solidFill>
                  <a:schemeClr val="bg1">
                    <a:lumMod val="75000"/>
                    <a:lumOff val="25000"/>
                  </a:schemeClr>
                </a:solidFill>
                <a:latin typeface="Times New Roman" pitchFamily="18" charset="0"/>
                <a:cs typeface="Times New Roman" pitchFamily="18" charset="0"/>
              </a:rPr>
              <a:t>: </a:t>
            </a:r>
            <a:r>
              <a:rPr lang="en-US" sz="1400" dirty="0">
                <a:solidFill>
                  <a:schemeClr val="bg1">
                    <a:lumMod val="75000"/>
                    <a:lumOff val="25000"/>
                  </a:schemeClr>
                </a:solidFill>
                <a:latin typeface="Times New Roman" pitchFamily="18" charset="0"/>
                <a:cs typeface="Times New Roman" pitchFamily="18" charset="0"/>
              </a:rPr>
              <a:t>Our project aimed to enhance educational engagement by developing an interactive quiz platform.</a:t>
            </a:r>
          </a:p>
          <a:p>
            <a:pPr marL="285750" indent="-285750">
              <a:buFont typeface="Wingdings" panose="05000000000000000000" pitchFamily="2" charset="2"/>
              <a:buChar char="q"/>
            </a:pPr>
            <a:r>
              <a:rPr lang="en-US" sz="1400" b="1" u="sng" dirty="0">
                <a:solidFill>
                  <a:schemeClr val="bg1">
                    <a:lumMod val="75000"/>
                    <a:lumOff val="25000"/>
                  </a:schemeClr>
                </a:solidFill>
                <a:latin typeface="Times New Roman" pitchFamily="18" charset="0"/>
                <a:cs typeface="Times New Roman" pitchFamily="18" charset="0"/>
              </a:rPr>
              <a:t>Technologies:</a:t>
            </a:r>
            <a:r>
              <a:rPr lang="en-US" sz="1400" b="1" dirty="0">
                <a:solidFill>
                  <a:schemeClr val="bg1">
                    <a:lumMod val="75000"/>
                    <a:lumOff val="25000"/>
                  </a:schemeClr>
                </a:solidFill>
                <a:latin typeface="Times New Roman" pitchFamily="18" charset="0"/>
                <a:cs typeface="Times New Roman" pitchFamily="18" charset="0"/>
              </a:rPr>
              <a:t> </a:t>
            </a:r>
            <a:r>
              <a:rPr lang="en-US" sz="1400" dirty="0">
                <a:solidFill>
                  <a:schemeClr val="bg1">
                    <a:lumMod val="75000"/>
                    <a:lumOff val="25000"/>
                  </a:schemeClr>
                </a:solidFill>
                <a:latin typeface="Times New Roman" pitchFamily="18" charset="0"/>
                <a:cs typeface="Times New Roman" pitchFamily="18" charset="0"/>
              </a:rPr>
              <a:t>We utilized HTML, CSS, and JavaScript to create an interactive and user-friendly quiz experience.</a:t>
            </a:r>
          </a:p>
          <a:p>
            <a:pPr marL="285750" indent="-285750">
              <a:buFont typeface="Wingdings" panose="05000000000000000000" pitchFamily="2" charset="2"/>
              <a:buChar char="q"/>
            </a:pPr>
            <a:r>
              <a:rPr lang="en-US" sz="1400" b="1" u="sng" dirty="0">
                <a:solidFill>
                  <a:schemeClr val="bg1">
                    <a:lumMod val="75000"/>
                    <a:lumOff val="25000"/>
                  </a:schemeClr>
                </a:solidFill>
                <a:latin typeface="Times New Roman" pitchFamily="18" charset="0"/>
                <a:cs typeface="Times New Roman" pitchFamily="18" charset="0"/>
              </a:rPr>
              <a:t>Key Features</a:t>
            </a:r>
            <a:r>
              <a:rPr lang="en-US" sz="1400" b="1" dirty="0">
                <a:solidFill>
                  <a:schemeClr val="bg1">
                    <a:lumMod val="75000"/>
                    <a:lumOff val="25000"/>
                  </a:schemeClr>
                </a:solidFill>
                <a:latin typeface="Times New Roman" pitchFamily="18" charset="0"/>
                <a:cs typeface="Times New Roman" pitchFamily="18" charset="0"/>
              </a:rPr>
              <a:t>: </a:t>
            </a:r>
            <a:r>
              <a:rPr lang="en-US" sz="1400" dirty="0">
                <a:solidFill>
                  <a:schemeClr val="bg1">
                    <a:lumMod val="75000"/>
                    <a:lumOff val="25000"/>
                  </a:schemeClr>
                </a:solidFill>
                <a:latin typeface="Times New Roman" pitchFamily="18" charset="0"/>
                <a:cs typeface="Times New Roman" pitchFamily="18" charset="0"/>
              </a:rPr>
              <a:t>Our quiz offers interactivity, multiple question types, instant feedback, scoring, customization, and accessibility.</a:t>
            </a:r>
          </a:p>
          <a:p>
            <a:pPr marL="285750" indent="-285750">
              <a:buFont typeface="Wingdings" panose="05000000000000000000" pitchFamily="2" charset="2"/>
              <a:buChar char="q"/>
            </a:pPr>
            <a:r>
              <a:rPr lang="en-US" sz="1400" b="1" u="sng" dirty="0">
                <a:solidFill>
                  <a:schemeClr val="bg1">
                    <a:lumMod val="75000"/>
                    <a:lumOff val="25000"/>
                  </a:schemeClr>
                </a:solidFill>
                <a:latin typeface="Times New Roman" pitchFamily="18" charset="0"/>
                <a:cs typeface="Times New Roman" pitchFamily="18" charset="0"/>
              </a:rPr>
              <a:t>Results:</a:t>
            </a:r>
            <a:r>
              <a:rPr lang="en-US" sz="1400" b="1" dirty="0">
                <a:solidFill>
                  <a:schemeClr val="bg1">
                    <a:lumMod val="75000"/>
                    <a:lumOff val="25000"/>
                  </a:schemeClr>
                </a:solidFill>
                <a:latin typeface="Times New Roman" pitchFamily="18" charset="0"/>
                <a:cs typeface="Times New Roman" pitchFamily="18" charset="0"/>
              </a:rPr>
              <a:t> </a:t>
            </a:r>
            <a:r>
              <a:rPr lang="en-US" sz="1400" dirty="0">
                <a:solidFill>
                  <a:schemeClr val="bg1">
                    <a:lumMod val="75000"/>
                    <a:lumOff val="25000"/>
                  </a:schemeClr>
                </a:solidFill>
                <a:latin typeface="Times New Roman" pitchFamily="18" charset="0"/>
                <a:cs typeface="Times New Roman" pitchFamily="18" charset="0"/>
              </a:rPr>
              <a:t>The project successfully addresses the engagement problem and fosters active learning through quizzes.</a:t>
            </a:r>
          </a:p>
          <a:p>
            <a:r>
              <a:rPr lang="en-US" sz="2800" b="1" u="sng" dirty="0">
                <a:solidFill>
                  <a:schemeClr val="bg1">
                    <a:lumMod val="75000"/>
                    <a:lumOff val="25000"/>
                  </a:schemeClr>
                </a:solidFill>
                <a:latin typeface="Times New Roman" pitchFamily="18" charset="0"/>
                <a:cs typeface="Times New Roman" pitchFamily="18" charset="0"/>
              </a:rPr>
              <a:t>Main </a:t>
            </a:r>
            <a:r>
              <a:rPr lang="en-US" sz="2800" b="1" u="sng" dirty="0" smtClean="0">
                <a:solidFill>
                  <a:schemeClr val="bg1">
                    <a:lumMod val="75000"/>
                    <a:lumOff val="25000"/>
                  </a:schemeClr>
                </a:solidFill>
                <a:latin typeface="Times New Roman" pitchFamily="18" charset="0"/>
                <a:cs typeface="Times New Roman" pitchFamily="18" charset="0"/>
              </a:rPr>
              <a:t>Take aways</a:t>
            </a:r>
            <a:r>
              <a:rPr lang="en-US" sz="2800" b="1" u="sng" dirty="0">
                <a:solidFill>
                  <a:schemeClr val="bg1">
                    <a:lumMod val="75000"/>
                    <a:lumOff val="25000"/>
                  </a:schemeClr>
                </a:solidFill>
                <a:latin typeface="Times New Roman" pitchFamily="18" charset="0"/>
                <a:cs typeface="Times New Roman" pitchFamily="18" charset="0"/>
              </a:rPr>
              <a:t>:</a:t>
            </a:r>
          </a:p>
          <a:p>
            <a:endParaRPr lang="en-US" sz="1050" b="1" dirty="0">
              <a:solidFill>
                <a:schemeClr val="bg1">
                  <a:lumMod val="75000"/>
                  <a:lumOff val="25000"/>
                </a:schemeClr>
              </a:solidFill>
              <a:latin typeface="Times New Roman" pitchFamily="18" charset="0"/>
              <a:cs typeface="Times New Roman" pitchFamily="18" charset="0"/>
            </a:endParaRPr>
          </a:p>
          <a:p>
            <a:r>
              <a:rPr lang="en-US" sz="1400" b="1" dirty="0">
                <a:solidFill>
                  <a:schemeClr val="bg1">
                    <a:lumMod val="75000"/>
                    <a:lumOff val="25000"/>
                  </a:schemeClr>
                </a:solidFill>
                <a:latin typeface="Times New Roman" pitchFamily="18" charset="0"/>
                <a:cs typeface="Times New Roman" pitchFamily="18" charset="0"/>
              </a:rPr>
              <a:t>1</a:t>
            </a:r>
            <a:r>
              <a:rPr lang="en-US" sz="1400" b="1" u="sng" dirty="0">
                <a:solidFill>
                  <a:schemeClr val="bg1">
                    <a:lumMod val="75000"/>
                    <a:lumOff val="25000"/>
                  </a:schemeClr>
                </a:solidFill>
                <a:latin typeface="Times New Roman" pitchFamily="18" charset="0"/>
                <a:cs typeface="Times New Roman" pitchFamily="18" charset="0"/>
              </a:rPr>
              <a:t>. Engagement Matters: </a:t>
            </a:r>
            <a:r>
              <a:rPr lang="en-US" sz="1400" dirty="0">
                <a:solidFill>
                  <a:schemeClr val="bg1">
                    <a:lumMod val="75000"/>
                    <a:lumOff val="25000"/>
                  </a:schemeClr>
                </a:solidFill>
                <a:latin typeface="Times New Roman" pitchFamily="18" charset="0"/>
                <a:cs typeface="Times New Roman" pitchFamily="18" charset="0"/>
              </a:rPr>
              <a:t>Interactive elements significantly improve user engagement and knowledge retention.</a:t>
            </a:r>
          </a:p>
          <a:p>
            <a:r>
              <a:rPr lang="en-US" sz="1400" b="1" dirty="0">
                <a:solidFill>
                  <a:schemeClr val="bg1">
                    <a:lumMod val="75000"/>
                    <a:lumOff val="25000"/>
                  </a:schemeClr>
                </a:solidFill>
                <a:latin typeface="Times New Roman" pitchFamily="18" charset="0"/>
                <a:cs typeface="Times New Roman" pitchFamily="18" charset="0"/>
              </a:rPr>
              <a:t>2</a:t>
            </a:r>
            <a:r>
              <a:rPr lang="en-US" sz="1400" b="1" u="sng" dirty="0">
                <a:solidFill>
                  <a:schemeClr val="bg1">
                    <a:lumMod val="75000"/>
                    <a:lumOff val="25000"/>
                  </a:schemeClr>
                </a:solidFill>
                <a:latin typeface="Times New Roman" pitchFamily="18" charset="0"/>
                <a:cs typeface="Times New Roman" pitchFamily="18" charset="0"/>
              </a:rPr>
              <a:t>. Continuous Improvement </a:t>
            </a:r>
            <a:r>
              <a:rPr lang="en-US" sz="1400" b="1" dirty="0">
                <a:solidFill>
                  <a:schemeClr val="bg1">
                    <a:lumMod val="75000"/>
                    <a:lumOff val="25000"/>
                  </a:schemeClr>
                </a:solidFill>
                <a:latin typeface="Times New Roman" pitchFamily="18" charset="0"/>
                <a:cs typeface="Times New Roman" pitchFamily="18" charset="0"/>
              </a:rPr>
              <a:t>: </a:t>
            </a:r>
            <a:r>
              <a:rPr lang="en-US" sz="1400" dirty="0">
                <a:solidFill>
                  <a:schemeClr val="bg1">
                    <a:lumMod val="75000"/>
                    <a:lumOff val="25000"/>
                  </a:schemeClr>
                </a:solidFill>
                <a:latin typeface="Times New Roman" pitchFamily="18" charset="0"/>
                <a:cs typeface="Times New Roman" pitchFamily="18" charset="0"/>
              </a:rPr>
              <a:t>Agile development allowed us to adapt and enhance the quiz based on user feedback and evolving needs.</a:t>
            </a:r>
          </a:p>
          <a:p>
            <a:r>
              <a:rPr lang="en-US" sz="1400" b="1" dirty="0">
                <a:solidFill>
                  <a:schemeClr val="bg1">
                    <a:lumMod val="75000"/>
                    <a:lumOff val="25000"/>
                  </a:schemeClr>
                </a:solidFill>
                <a:latin typeface="Times New Roman" pitchFamily="18" charset="0"/>
                <a:cs typeface="Times New Roman" pitchFamily="18" charset="0"/>
              </a:rPr>
              <a:t>3. </a:t>
            </a:r>
            <a:r>
              <a:rPr lang="en-US" sz="1400" b="1" u="sng" dirty="0">
                <a:solidFill>
                  <a:schemeClr val="bg1">
                    <a:lumMod val="75000"/>
                    <a:lumOff val="25000"/>
                  </a:schemeClr>
                </a:solidFill>
                <a:latin typeface="Times New Roman" pitchFamily="18" charset="0"/>
                <a:cs typeface="Times New Roman" pitchFamily="18" charset="0"/>
              </a:rPr>
              <a:t>Accessibility is Key</a:t>
            </a:r>
            <a:r>
              <a:rPr lang="en-US" sz="1400" b="1" dirty="0">
                <a:solidFill>
                  <a:schemeClr val="bg1">
                    <a:lumMod val="75000"/>
                    <a:lumOff val="25000"/>
                  </a:schemeClr>
                </a:solidFill>
                <a:latin typeface="Times New Roman" pitchFamily="18" charset="0"/>
                <a:cs typeface="Times New Roman" pitchFamily="18" charset="0"/>
              </a:rPr>
              <a:t>: </a:t>
            </a:r>
            <a:r>
              <a:rPr lang="en-US" sz="1400" dirty="0">
                <a:solidFill>
                  <a:schemeClr val="bg1">
                    <a:lumMod val="75000"/>
                    <a:lumOff val="25000"/>
                  </a:schemeClr>
                </a:solidFill>
                <a:latin typeface="Times New Roman" pitchFamily="18" charset="0"/>
                <a:cs typeface="Times New Roman" pitchFamily="18" charset="0"/>
              </a:rPr>
              <a:t>Prioritizing accessibility ensures inclusivity and widens the reach of our educational tool.</a:t>
            </a:r>
          </a:p>
          <a:p>
            <a:r>
              <a:rPr lang="en-US" sz="1400" b="1" dirty="0">
                <a:solidFill>
                  <a:schemeClr val="bg1">
                    <a:lumMod val="75000"/>
                    <a:lumOff val="25000"/>
                  </a:schemeClr>
                </a:solidFill>
                <a:latin typeface="Times New Roman" pitchFamily="18" charset="0"/>
                <a:cs typeface="Times New Roman" pitchFamily="18" charset="0"/>
              </a:rPr>
              <a:t>4. </a:t>
            </a:r>
            <a:r>
              <a:rPr lang="en-US" sz="1400" b="1" u="sng" dirty="0">
                <a:solidFill>
                  <a:schemeClr val="bg1">
                    <a:lumMod val="75000"/>
                    <a:lumOff val="25000"/>
                  </a:schemeClr>
                </a:solidFill>
                <a:latin typeface="Times New Roman" pitchFamily="18" charset="0"/>
                <a:cs typeface="Times New Roman" pitchFamily="18" charset="0"/>
              </a:rPr>
              <a:t>Data-Driven Insights:</a:t>
            </a:r>
            <a:r>
              <a:rPr lang="en-US" sz="1400" b="1" dirty="0">
                <a:solidFill>
                  <a:schemeClr val="bg1">
                    <a:lumMod val="75000"/>
                    <a:lumOff val="25000"/>
                  </a:schemeClr>
                </a:solidFill>
                <a:latin typeface="Times New Roman" pitchFamily="18" charset="0"/>
                <a:cs typeface="Times New Roman" pitchFamily="18" charset="0"/>
              </a:rPr>
              <a:t> </a:t>
            </a:r>
            <a:r>
              <a:rPr lang="en-US" sz="1400" dirty="0">
                <a:solidFill>
                  <a:schemeClr val="bg1">
                    <a:lumMod val="75000"/>
                    <a:lumOff val="25000"/>
                  </a:schemeClr>
                </a:solidFill>
                <a:latin typeface="Times New Roman" pitchFamily="18" charset="0"/>
                <a:cs typeface="Times New Roman" pitchFamily="18" charset="0"/>
              </a:rPr>
              <a:t>Collecting user data provided valuable insights for future enhancements and customization.</a:t>
            </a:r>
          </a:p>
          <a:p>
            <a:r>
              <a:rPr lang="en-US" sz="1400" b="1" dirty="0">
                <a:solidFill>
                  <a:schemeClr val="bg1">
                    <a:lumMod val="75000"/>
                    <a:lumOff val="25000"/>
                  </a:schemeClr>
                </a:solidFill>
                <a:latin typeface="Times New Roman" pitchFamily="18" charset="0"/>
                <a:cs typeface="Times New Roman" pitchFamily="18" charset="0"/>
              </a:rPr>
              <a:t>5. </a:t>
            </a:r>
            <a:r>
              <a:rPr lang="en-US" sz="1400" b="1" u="sng" dirty="0">
                <a:solidFill>
                  <a:schemeClr val="bg1">
                    <a:lumMod val="75000"/>
                    <a:lumOff val="25000"/>
                  </a:schemeClr>
                </a:solidFill>
                <a:latin typeface="Times New Roman" pitchFamily="18" charset="0"/>
                <a:cs typeface="Times New Roman" pitchFamily="18" charset="0"/>
              </a:rPr>
              <a:t>Team Collaboration:</a:t>
            </a:r>
            <a:r>
              <a:rPr lang="en-US" sz="1400" b="1" dirty="0">
                <a:solidFill>
                  <a:schemeClr val="bg1">
                    <a:lumMod val="75000"/>
                    <a:lumOff val="25000"/>
                  </a:schemeClr>
                </a:solidFill>
                <a:latin typeface="Times New Roman" pitchFamily="18" charset="0"/>
                <a:cs typeface="Times New Roman" pitchFamily="18" charset="0"/>
              </a:rPr>
              <a:t> </a:t>
            </a:r>
            <a:r>
              <a:rPr lang="en-US" sz="1400" dirty="0">
                <a:solidFill>
                  <a:schemeClr val="bg1">
                    <a:lumMod val="75000"/>
                    <a:lumOff val="25000"/>
                  </a:schemeClr>
                </a:solidFill>
                <a:latin typeface="Times New Roman" pitchFamily="18" charset="0"/>
                <a:cs typeface="Times New Roman" pitchFamily="18" charset="0"/>
              </a:rPr>
              <a:t>Effective collaboration among team members was crucial for project success.</a:t>
            </a:r>
          </a:p>
        </p:txBody>
      </p:sp>
    </p:spTree>
  </p:cSld>
  <p:clrMapOvr>
    <a:masterClrMapping/>
  </p:clrMapOvr>
  <mc:AlternateContent xmlns:mc="http://schemas.openxmlformats.org/markup-compatibility/2006">
    <mc:Choice xmlns:p14="http://schemas.microsoft.com/office/powerpoint/2010/main" xmlns="" Requires="p14">
      <p:transition spd="slow" p14:dur="1200" advTm="4000">
        <p14:prism/>
      </p:transition>
    </mc:Choice>
    <mc:Fallback>
      <p:transition spd="slow" advTm="4000">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7544" y="260648"/>
            <a:ext cx="5400600" cy="584775"/>
          </a:xfrm>
          <a:prstGeom prst="rect">
            <a:avLst/>
          </a:prstGeom>
          <a:noFill/>
        </p:spPr>
        <p:txBody>
          <a:bodyPr wrap="square" rtlCol="0">
            <a:spAutoFit/>
          </a:bodyPr>
          <a:lstStyle/>
          <a:p>
            <a:r>
              <a:rPr lang="en-US" sz="3200" dirty="0">
                <a:latin typeface="Times New Roman" pitchFamily="18" charset="0"/>
                <a:cs typeface="Times New Roman" pitchFamily="18" charset="0"/>
              </a:rPr>
              <a:t>References/Links used</a:t>
            </a:r>
          </a:p>
        </p:txBody>
      </p:sp>
      <p:sp>
        <p:nvSpPr>
          <p:cNvPr id="3" name="Rectangle 2"/>
          <p:cNvSpPr/>
          <p:nvPr/>
        </p:nvSpPr>
        <p:spPr>
          <a:xfrm>
            <a:off x="357158" y="928670"/>
            <a:ext cx="8136904" cy="6432530"/>
          </a:xfrm>
          <a:prstGeom prst="rect">
            <a:avLst/>
          </a:prstGeom>
        </p:spPr>
        <p:txBody>
          <a:bodyPr wrap="square">
            <a:spAutoFit/>
          </a:bodyPr>
          <a:lstStyle/>
          <a:p>
            <a:r>
              <a:rPr lang="en-US" sz="4800" u="sng" dirty="0">
                <a:solidFill>
                  <a:schemeClr val="bg1">
                    <a:lumMod val="75000"/>
                    <a:lumOff val="25000"/>
                  </a:schemeClr>
                </a:solidFill>
                <a:latin typeface="Sitka Heading" pitchFamily="2" charset="0"/>
                <a:cs typeface="Times New Roman" pitchFamily="18" charset="0"/>
              </a:rPr>
              <a:t>References used:</a:t>
            </a:r>
          </a:p>
          <a:p>
            <a:pPr lvl="0">
              <a:buFont typeface="Arial" pitchFamily="34" charset="0"/>
              <a:buChar char="•"/>
            </a:pPr>
            <a:r>
              <a:rPr lang="en-US" sz="2800" dirty="0" smtClean="0">
                <a:solidFill>
                  <a:schemeClr val="bg1"/>
                </a:solidFill>
              </a:rPr>
              <a:t>CANVA</a:t>
            </a:r>
            <a:endParaRPr lang="en-US" sz="2800" dirty="0" smtClean="0">
              <a:solidFill>
                <a:schemeClr val="bg1"/>
              </a:solidFill>
            </a:endParaRPr>
          </a:p>
          <a:p>
            <a:pPr lvl="0">
              <a:buFont typeface="Arial" pitchFamily="34" charset="0"/>
              <a:buChar char="•"/>
            </a:pPr>
            <a:r>
              <a:rPr lang="en-US" sz="2800" dirty="0" smtClean="0">
                <a:solidFill>
                  <a:schemeClr val="bg1"/>
                </a:solidFill>
              </a:rPr>
              <a:t>EDX</a:t>
            </a:r>
          </a:p>
          <a:p>
            <a:pPr lvl="0">
              <a:buFont typeface="Arial" pitchFamily="34" charset="0"/>
              <a:buChar char="•"/>
            </a:pPr>
            <a:r>
              <a:rPr lang="en-US" sz="2800" dirty="0" smtClean="0">
                <a:solidFill>
                  <a:schemeClr val="bg1"/>
                </a:solidFill>
              </a:rPr>
              <a:t>EDMUNDS</a:t>
            </a:r>
          </a:p>
          <a:p>
            <a:pPr lvl="0">
              <a:buFont typeface="Arial" pitchFamily="34" charset="0"/>
              <a:buChar char="•"/>
            </a:pPr>
            <a:r>
              <a:rPr lang="en-US" sz="2800" dirty="0" smtClean="0">
                <a:solidFill>
                  <a:schemeClr val="bg1"/>
                </a:solidFill>
              </a:rPr>
              <a:t>ESPN</a:t>
            </a:r>
          </a:p>
          <a:p>
            <a:pPr lvl="0">
              <a:buFont typeface="Arial" pitchFamily="34" charset="0"/>
              <a:buChar char="•"/>
            </a:pPr>
            <a:r>
              <a:rPr lang="en-US" sz="2800" dirty="0" smtClean="0">
                <a:solidFill>
                  <a:schemeClr val="bg1"/>
                </a:solidFill>
              </a:rPr>
              <a:t>GOOGLE</a:t>
            </a:r>
          </a:p>
          <a:p>
            <a:pPr lvl="0">
              <a:buFont typeface="Arial" pitchFamily="34" charset="0"/>
              <a:buChar char="•"/>
            </a:pPr>
            <a:r>
              <a:rPr lang="en-US" sz="2800" dirty="0" smtClean="0">
                <a:solidFill>
                  <a:schemeClr val="bg1"/>
                </a:solidFill>
              </a:rPr>
              <a:t>HISTORY</a:t>
            </a:r>
          </a:p>
          <a:p>
            <a:pPr lvl="0">
              <a:buFont typeface="Arial" pitchFamily="34" charset="0"/>
              <a:buChar char="•"/>
            </a:pPr>
            <a:r>
              <a:rPr lang="en-US" sz="2800" dirty="0" smtClean="0">
                <a:solidFill>
                  <a:schemeClr val="bg1"/>
                </a:solidFill>
              </a:rPr>
              <a:t>IMDB</a:t>
            </a:r>
          </a:p>
          <a:p>
            <a:pPr lvl="0">
              <a:buFont typeface="Arial" pitchFamily="34" charset="0"/>
              <a:buChar char="•"/>
            </a:pPr>
            <a:r>
              <a:rPr lang="en-US" sz="2800" dirty="0" smtClean="0">
                <a:solidFill>
                  <a:schemeClr val="bg1"/>
                </a:solidFill>
              </a:rPr>
              <a:t>SPORCLE</a:t>
            </a:r>
          </a:p>
          <a:p>
            <a:pPr lvl="0">
              <a:buFont typeface="Arial" pitchFamily="34" charset="0"/>
              <a:buChar char="•"/>
            </a:pPr>
            <a:r>
              <a:rPr lang="en-US" sz="2800" dirty="0" smtClean="0">
                <a:solidFill>
                  <a:schemeClr val="bg1"/>
                </a:solidFill>
              </a:rPr>
              <a:t>SPOTIFY</a:t>
            </a:r>
          </a:p>
          <a:p>
            <a:pPr lvl="0">
              <a:buFont typeface="Arial" pitchFamily="34" charset="0"/>
              <a:buChar char="•"/>
            </a:pPr>
            <a:r>
              <a:rPr lang="en-US" sz="2800" dirty="0" smtClean="0">
                <a:solidFill>
                  <a:schemeClr val="bg1"/>
                </a:solidFill>
              </a:rPr>
              <a:t>W3SCHOOLS</a:t>
            </a:r>
          </a:p>
          <a:p>
            <a:pPr lvl="0">
              <a:buFont typeface="Arial" pitchFamily="34" charset="0"/>
              <a:buChar char="•"/>
            </a:pPr>
            <a:r>
              <a:rPr lang="en-US" sz="2800" dirty="0" smtClean="0">
                <a:solidFill>
                  <a:schemeClr val="bg1"/>
                </a:solidFill>
              </a:rPr>
              <a:t>WIKIPEDIA</a:t>
            </a:r>
            <a:endParaRPr lang="en-US" sz="2800" dirty="0" smtClean="0">
              <a:solidFill>
                <a:schemeClr val="bg1"/>
              </a:solidFill>
            </a:endParaRPr>
          </a:p>
          <a:p>
            <a:pPr marL="457200" indent="-457200">
              <a:buFont typeface="Arial" pitchFamily="34" charset="0"/>
              <a:buChar char="•"/>
            </a:pPr>
            <a:endParaRPr lang="en-US" sz="2800" dirty="0">
              <a:solidFill>
                <a:schemeClr val="bg1">
                  <a:lumMod val="75000"/>
                  <a:lumOff val="25000"/>
                </a:schemeClr>
              </a:solidFill>
              <a:latin typeface="Times New Roman" panose="02020603050405020304" pitchFamily="18" charset="0"/>
              <a:cs typeface="Times New Roman" panose="02020603050405020304" pitchFamily="18" charset="0"/>
            </a:endParaRPr>
          </a:p>
          <a:p>
            <a:endParaRPr lang="en-US" sz="2800" i="1" dirty="0">
              <a:solidFill>
                <a:schemeClr val="bg1">
                  <a:lumMod val="75000"/>
                  <a:lumOff val="25000"/>
                </a:schemeClr>
              </a:solidFill>
              <a:latin typeface="Times New Roman" panose="02020603050405020304" pitchFamily="18" charset="0"/>
              <a:cs typeface="Times New Roman" panose="02020603050405020304" pitchFamily="18" charset="0"/>
            </a:endParaRPr>
          </a:p>
        </p:txBody>
      </p:sp>
    </p:spTree>
  </p:cSld>
  <p:clrMapOvr>
    <a:masterClrMapping/>
  </p:clrMapOvr>
  <p:transition spd="slow" advTm="4000">
    <p:comb/>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4294967295"/>
          </p:nvPr>
        </p:nvSpPr>
        <p:spPr>
          <a:xfrm>
            <a:off x="214282" y="1428736"/>
            <a:ext cx="8153400" cy="4724400"/>
          </a:xfrm>
        </p:spPr>
        <p:txBody>
          <a:bodyPr/>
          <a:lstStyle/>
          <a:p>
            <a:pPr>
              <a:buNone/>
            </a:pPr>
            <a:r>
              <a:rPr lang="en-IN" sz="8800" b="1" i="1" dirty="0" smtClean="0">
                <a:solidFill>
                  <a:schemeClr val="bg1">
                    <a:lumMod val="75000"/>
                    <a:lumOff val="25000"/>
                  </a:schemeClr>
                </a:solidFill>
                <a:latin typeface="Times New Roman" pitchFamily="18" charset="0"/>
                <a:cs typeface="Times New Roman" pitchFamily="18" charset="0"/>
              </a:rPr>
              <a:t> </a:t>
            </a:r>
            <a:endParaRPr lang="en-US" sz="8800" b="1" i="1" dirty="0">
              <a:solidFill>
                <a:schemeClr val="bg1">
                  <a:lumMod val="75000"/>
                  <a:lumOff val="25000"/>
                </a:schemeClr>
              </a:solidFill>
              <a:latin typeface="Times New Roman" pitchFamily="18" charset="0"/>
              <a:cs typeface="Times New Roman" pitchFamily="18" charset="0"/>
            </a:endParaRPr>
          </a:p>
        </p:txBody>
      </p:sp>
      <p:pic>
        <p:nvPicPr>
          <p:cNvPr id="3074" name="Picture 2" descr="C:\Users\Pc Master\Desktop\thankyou.jpg"/>
          <p:cNvPicPr>
            <a:picLocks noChangeAspect="1" noChangeArrowheads="1"/>
          </p:cNvPicPr>
          <p:nvPr/>
        </p:nvPicPr>
        <p:blipFill>
          <a:blip r:embed="rId2"/>
          <a:srcRect/>
          <a:stretch>
            <a:fillRect/>
          </a:stretch>
        </p:blipFill>
        <p:spPr bwMode="auto">
          <a:xfrm>
            <a:off x="0" y="857232"/>
            <a:ext cx="9144000" cy="5857916"/>
          </a:xfrm>
          <a:prstGeom prst="rect">
            <a:avLst/>
          </a:prstGeom>
          <a:noFill/>
        </p:spPr>
      </p:pic>
    </p:spTree>
  </p:cSld>
  <p:clrMapOvr>
    <a:masterClrMapping/>
  </p:clrMapOvr>
  <p:transition advTm="4000">
    <p:cut/>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7544" y="260648"/>
            <a:ext cx="5400600" cy="584775"/>
          </a:xfrm>
          <a:prstGeom prst="rect">
            <a:avLst/>
          </a:prstGeom>
          <a:noFill/>
        </p:spPr>
        <p:txBody>
          <a:bodyPr wrap="square" rtlCol="0">
            <a:spAutoFit/>
          </a:bodyPr>
          <a:lstStyle/>
          <a:p>
            <a:r>
              <a:rPr lang="en-US" sz="3200" b="1" dirty="0">
                <a:latin typeface="Times New Roman" pitchFamily="18" charset="0"/>
                <a:cs typeface="Times New Roman" pitchFamily="18" charset="0"/>
              </a:rPr>
              <a:t>Table of Contents</a:t>
            </a:r>
            <a:endParaRPr lang="en-US" b="1" dirty="0">
              <a:latin typeface="Times New Roman" pitchFamily="18" charset="0"/>
              <a:cs typeface="Times New Roman" pitchFamily="18" charset="0"/>
            </a:endParaRPr>
          </a:p>
        </p:txBody>
      </p:sp>
      <p:sp>
        <p:nvSpPr>
          <p:cNvPr id="3" name="TextBox 2"/>
          <p:cNvSpPr txBox="1"/>
          <p:nvPr/>
        </p:nvSpPr>
        <p:spPr>
          <a:xfrm>
            <a:off x="755576" y="1340768"/>
            <a:ext cx="6912768" cy="5693866"/>
          </a:xfrm>
          <a:prstGeom prst="rect">
            <a:avLst/>
          </a:prstGeom>
          <a:noFill/>
        </p:spPr>
        <p:txBody>
          <a:bodyPr wrap="square" rtlCol="0">
            <a:spAutoFit/>
          </a:bodyPr>
          <a:lstStyle/>
          <a:p>
            <a:pPr marL="571500" indent="-571500">
              <a:buFont typeface="Wingdings" pitchFamily="2" charset="2"/>
              <a:buChar char="Ø"/>
            </a:pPr>
            <a:r>
              <a:rPr lang="en-US" sz="4400" b="1" dirty="0">
                <a:solidFill>
                  <a:schemeClr val="bg1">
                    <a:lumMod val="75000"/>
                    <a:lumOff val="25000"/>
                  </a:schemeClr>
                </a:solidFill>
                <a:latin typeface="Times New Roman" pitchFamily="18" charset="0"/>
                <a:cs typeface="Times New Roman" pitchFamily="18" charset="0"/>
              </a:rPr>
              <a:t>Introduction</a:t>
            </a:r>
          </a:p>
          <a:p>
            <a:pPr marL="571500" indent="-571500">
              <a:buFont typeface="Wingdings" pitchFamily="2" charset="2"/>
              <a:buChar char="Ø"/>
            </a:pPr>
            <a:r>
              <a:rPr lang="en-US" sz="4400" b="1" dirty="0">
                <a:solidFill>
                  <a:schemeClr val="bg1">
                    <a:lumMod val="75000"/>
                    <a:lumOff val="25000"/>
                  </a:schemeClr>
                </a:solidFill>
                <a:latin typeface="Times New Roman" pitchFamily="18" charset="0"/>
                <a:cs typeface="Times New Roman" pitchFamily="18" charset="0"/>
              </a:rPr>
              <a:t>Problem Statement</a:t>
            </a:r>
          </a:p>
          <a:p>
            <a:pPr marL="571500" indent="-571500">
              <a:buFont typeface="Wingdings" pitchFamily="2" charset="2"/>
              <a:buChar char="Ø"/>
            </a:pPr>
            <a:r>
              <a:rPr lang="en-US" sz="4400" b="1" dirty="0">
                <a:solidFill>
                  <a:schemeClr val="bg1">
                    <a:lumMod val="75000"/>
                    <a:lumOff val="25000"/>
                  </a:schemeClr>
                </a:solidFill>
                <a:latin typeface="Times New Roman" pitchFamily="18" charset="0"/>
                <a:cs typeface="Times New Roman" pitchFamily="18" charset="0"/>
              </a:rPr>
              <a:t>Technical Details</a:t>
            </a:r>
          </a:p>
          <a:p>
            <a:pPr marL="571500" indent="-571500">
              <a:buFont typeface="Wingdings" pitchFamily="2" charset="2"/>
              <a:buChar char="Ø"/>
            </a:pPr>
            <a:r>
              <a:rPr lang="en-US" sz="4400" b="1" dirty="0">
                <a:solidFill>
                  <a:schemeClr val="bg1">
                    <a:lumMod val="75000"/>
                    <a:lumOff val="25000"/>
                  </a:schemeClr>
                </a:solidFill>
                <a:latin typeface="Times New Roman" pitchFamily="18" charset="0"/>
                <a:cs typeface="Times New Roman" pitchFamily="18" charset="0"/>
              </a:rPr>
              <a:t>Key Features </a:t>
            </a:r>
          </a:p>
          <a:p>
            <a:pPr marL="571500" indent="-571500">
              <a:buFont typeface="Wingdings" pitchFamily="2" charset="2"/>
              <a:buChar char="Ø"/>
            </a:pPr>
            <a:r>
              <a:rPr lang="en-US" sz="4400" b="1" dirty="0">
                <a:solidFill>
                  <a:schemeClr val="bg1">
                    <a:lumMod val="75000"/>
                    <a:lumOff val="25000"/>
                  </a:schemeClr>
                </a:solidFill>
                <a:latin typeface="Times New Roman" pitchFamily="18" charset="0"/>
                <a:cs typeface="Times New Roman" pitchFamily="18" charset="0"/>
              </a:rPr>
              <a:t>Project Highlights</a:t>
            </a:r>
          </a:p>
          <a:p>
            <a:pPr marL="571500" indent="-571500">
              <a:buFont typeface="Wingdings" pitchFamily="2" charset="2"/>
              <a:buChar char="Ø"/>
            </a:pPr>
            <a:r>
              <a:rPr lang="en-US" sz="4400" b="1" dirty="0">
                <a:solidFill>
                  <a:schemeClr val="bg1">
                    <a:lumMod val="75000"/>
                    <a:lumOff val="25000"/>
                  </a:schemeClr>
                </a:solidFill>
                <a:latin typeface="Times New Roman" pitchFamily="18" charset="0"/>
                <a:cs typeface="Times New Roman" pitchFamily="18" charset="0"/>
              </a:rPr>
              <a:t>Conclusion</a:t>
            </a:r>
          </a:p>
          <a:p>
            <a:pPr marL="571500" indent="-571500">
              <a:buFont typeface="Wingdings" pitchFamily="2" charset="2"/>
              <a:buChar char="Ø"/>
            </a:pPr>
            <a:r>
              <a:rPr lang="en-US" sz="4400" b="1" dirty="0">
                <a:solidFill>
                  <a:schemeClr val="bg1">
                    <a:lumMod val="75000"/>
                    <a:lumOff val="25000"/>
                  </a:schemeClr>
                </a:solidFill>
                <a:latin typeface="Times New Roman" pitchFamily="18" charset="0"/>
                <a:cs typeface="Times New Roman" pitchFamily="18" charset="0"/>
              </a:rPr>
              <a:t>References/Links used</a:t>
            </a:r>
          </a:p>
          <a:p>
            <a:pPr>
              <a:buFont typeface="Arial" pitchFamily="34" charset="0"/>
              <a:buChar char="•"/>
            </a:pPr>
            <a:endParaRPr lang="en-US" sz="2800" dirty="0">
              <a:latin typeface="Times New Roman" pitchFamily="18" charset="0"/>
              <a:cs typeface="Times New Roman" pitchFamily="18" charset="0"/>
            </a:endParaRPr>
          </a:p>
          <a:p>
            <a:pPr>
              <a:buFont typeface="Arial" pitchFamily="34" charset="0"/>
              <a:buChar char="•"/>
            </a:pPr>
            <a:endParaRPr lang="en-US" sz="2800" dirty="0">
              <a:latin typeface="Times New Roman" pitchFamily="18" charset="0"/>
              <a:cs typeface="Times New Roman" pitchFamily="18" charset="0"/>
            </a:endParaRPr>
          </a:p>
        </p:txBody>
      </p:sp>
    </p:spTree>
  </p:cSld>
  <p:clrMapOvr>
    <a:masterClrMapping/>
  </p:clrMapOvr>
  <mc:AlternateContent xmlns:mc="http://schemas.openxmlformats.org/markup-compatibility/2006">
    <mc:Choice xmlns:p14="http://schemas.microsoft.com/office/powerpoint/2010/main" xmlns="" Requires="p14">
      <p:transition spd="slow" p14:dur="1600" advTm="4000">
        <p:blinds dir="vert"/>
      </p:transition>
    </mc:Choice>
    <mc:Fallback>
      <p:transition spd="slow" advTm="4000">
        <p:blinds dir="vert"/>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7544" y="260648"/>
            <a:ext cx="5400600" cy="584775"/>
          </a:xfrm>
          <a:prstGeom prst="rect">
            <a:avLst/>
          </a:prstGeom>
          <a:noFill/>
        </p:spPr>
        <p:txBody>
          <a:bodyPr wrap="square" rtlCol="0">
            <a:spAutoFit/>
          </a:bodyPr>
          <a:lstStyle/>
          <a:p>
            <a:r>
              <a:rPr lang="en-US" sz="3200" dirty="0">
                <a:latin typeface="Times New Roman" pitchFamily="18" charset="0"/>
                <a:cs typeface="Times New Roman" pitchFamily="18" charset="0"/>
              </a:rPr>
              <a:t>Introduction</a:t>
            </a:r>
          </a:p>
        </p:txBody>
      </p:sp>
      <p:sp>
        <p:nvSpPr>
          <p:cNvPr id="3" name="Rectangle 2"/>
          <p:cNvSpPr/>
          <p:nvPr/>
        </p:nvSpPr>
        <p:spPr>
          <a:xfrm>
            <a:off x="142844" y="785794"/>
            <a:ext cx="8786874" cy="5663089"/>
          </a:xfrm>
          <a:prstGeom prst="rect">
            <a:avLst/>
          </a:prstGeom>
        </p:spPr>
        <p:txBody>
          <a:bodyPr wrap="square">
            <a:spAutoFit/>
          </a:bodyPr>
          <a:lstStyle/>
          <a:p>
            <a:r>
              <a:rPr lang="en-US" sz="4000" b="1" i="1" u="sng" dirty="0" smtClean="0">
                <a:solidFill>
                  <a:schemeClr val="bg1">
                    <a:lumMod val="75000"/>
                    <a:lumOff val="25000"/>
                  </a:schemeClr>
                </a:solidFill>
                <a:effectLst>
                  <a:outerShdw blurRad="38100" dist="38100" dir="2700000" algn="tl">
                    <a:srgbClr val="000000">
                      <a:alpha val="43137"/>
                    </a:srgbClr>
                  </a:outerShdw>
                </a:effectLst>
                <a:latin typeface="Times New Roman" pitchFamily="18" charset="0"/>
                <a:cs typeface="Times New Roman" pitchFamily="18" charset="0"/>
              </a:rPr>
              <a:t>Topic:</a:t>
            </a:r>
            <a:endParaRPr lang="en-US" sz="4000" b="1" i="1" u="sng" dirty="0">
              <a:solidFill>
                <a:schemeClr val="bg1">
                  <a:lumMod val="75000"/>
                  <a:lumOff val="25000"/>
                </a:schemeClr>
              </a:solidFill>
              <a:effectLst>
                <a:outerShdw blurRad="38100" dist="38100" dir="2700000" algn="tl">
                  <a:srgbClr val="000000">
                    <a:alpha val="43137"/>
                  </a:srgbClr>
                </a:outerShdw>
              </a:effectLst>
              <a:latin typeface="Times New Roman" pitchFamily="18" charset="0"/>
              <a:cs typeface="Times New Roman" pitchFamily="18" charset="0"/>
            </a:endParaRPr>
          </a:p>
          <a:p>
            <a:r>
              <a:rPr lang="en-US" sz="4000" b="1" i="1" dirty="0">
                <a:solidFill>
                  <a:schemeClr val="accent4">
                    <a:lumMod val="75000"/>
                  </a:schemeClr>
                </a:solidFill>
                <a:effectLst>
                  <a:outerShdw blurRad="38100" dist="38100" dir="2700000" algn="tl">
                    <a:srgbClr val="000000">
                      <a:alpha val="43137"/>
                    </a:srgbClr>
                  </a:outerShdw>
                </a:effectLst>
                <a:latin typeface="Times New Roman" pitchFamily="18" charset="0"/>
                <a:cs typeface="Times New Roman" pitchFamily="18" charset="0"/>
              </a:rPr>
              <a:t>Quizzard: </a:t>
            </a:r>
            <a:r>
              <a:rPr lang="en-US" sz="3200" b="1" i="1" dirty="0">
                <a:solidFill>
                  <a:schemeClr val="accent4">
                    <a:lumMod val="75000"/>
                  </a:schemeClr>
                </a:solidFill>
                <a:effectLst>
                  <a:outerShdw blurRad="38100" dist="38100" dir="2700000" algn="tl">
                    <a:srgbClr val="000000">
                      <a:alpha val="43137"/>
                    </a:srgbClr>
                  </a:outerShdw>
                </a:effectLst>
                <a:latin typeface="Times New Roman" pitchFamily="18" charset="0"/>
                <a:cs typeface="Times New Roman" pitchFamily="18" charset="0"/>
              </a:rPr>
              <a:t>An interactive quiz </a:t>
            </a:r>
            <a:r>
              <a:rPr lang="en-US" sz="3200" b="1" i="1" dirty="0" smtClean="0">
                <a:solidFill>
                  <a:schemeClr val="accent4">
                    <a:lumMod val="75000"/>
                  </a:schemeClr>
                </a:solidFill>
                <a:effectLst>
                  <a:outerShdw blurRad="38100" dist="38100" dir="2700000" algn="tl">
                    <a:srgbClr val="000000">
                      <a:alpha val="43137"/>
                    </a:srgbClr>
                  </a:outerShdw>
                </a:effectLst>
                <a:latin typeface="Times New Roman" pitchFamily="18" charset="0"/>
                <a:cs typeface="Times New Roman" pitchFamily="18" charset="0"/>
              </a:rPr>
              <a:t>platform</a:t>
            </a:r>
          </a:p>
          <a:p>
            <a:endParaRPr lang="en-US" b="1" i="1" dirty="0">
              <a:solidFill>
                <a:schemeClr val="accent4">
                  <a:lumMod val="75000"/>
                </a:schemeClr>
              </a:solidFill>
              <a:effectLst>
                <a:outerShdw blurRad="38100" dist="38100" dir="2700000" algn="tl">
                  <a:srgbClr val="000000">
                    <a:alpha val="43137"/>
                  </a:srgbClr>
                </a:outerShdw>
              </a:effectLst>
              <a:latin typeface="Times New Roman" pitchFamily="18" charset="0"/>
              <a:cs typeface="Times New Roman" pitchFamily="18" charset="0"/>
            </a:endParaRPr>
          </a:p>
          <a:p>
            <a:r>
              <a:rPr lang="en-US" sz="3600" b="1" u="sng" dirty="0">
                <a:solidFill>
                  <a:schemeClr val="bg1">
                    <a:lumMod val="75000"/>
                    <a:lumOff val="25000"/>
                  </a:schemeClr>
                </a:solidFill>
                <a:effectLst>
                  <a:outerShdw blurRad="38100" dist="38100" dir="2700000" algn="tl">
                    <a:srgbClr val="000000">
                      <a:alpha val="43137"/>
                    </a:srgbClr>
                  </a:outerShdw>
                </a:effectLst>
                <a:latin typeface="Times New Roman" pitchFamily="18" charset="0"/>
                <a:cs typeface="Times New Roman" pitchFamily="18" charset="0"/>
              </a:rPr>
              <a:t>Team members:</a:t>
            </a:r>
          </a:p>
          <a:p>
            <a:pPr marL="571500" indent="-571500">
              <a:buFont typeface="Wingdings" panose="05000000000000000000" pitchFamily="2" charset="2"/>
              <a:buChar char="Ø"/>
            </a:pPr>
            <a:r>
              <a:rPr lang="en-US" sz="3600" b="1" dirty="0">
                <a:solidFill>
                  <a:schemeClr val="bg1">
                    <a:lumMod val="75000"/>
                    <a:lumOff val="25000"/>
                  </a:schemeClr>
                </a:solidFill>
                <a:effectLst>
                  <a:outerShdw blurRad="38100" dist="38100" dir="2700000" algn="tl">
                    <a:srgbClr val="000000">
                      <a:alpha val="43137"/>
                    </a:srgbClr>
                  </a:outerShdw>
                </a:effectLst>
                <a:latin typeface="Times New Roman" pitchFamily="18" charset="0"/>
                <a:cs typeface="Times New Roman" pitchFamily="18" charset="0"/>
              </a:rPr>
              <a:t>Anterpreet Kaur (2310991614)</a:t>
            </a:r>
          </a:p>
          <a:p>
            <a:pPr marL="571500" indent="-571500">
              <a:buFont typeface="Wingdings" panose="05000000000000000000" pitchFamily="2" charset="2"/>
              <a:buChar char="Ø"/>
            </a:pPr>
            <a:r>
              <a:rPr lang="en-US" sz="3600" b="1" dirty="0">
                <a:solidFill>
                  <a:schemeClr val="bg1">
                    <a:lumMod val="75000"/>
                    <a:lumOff val="25000"/>
                  </a:schemeClr>
                </a:solidFill>
                <a:effectLst>
                  <a:outerShdw blurRad="38100" dist="38100" dir="2700000" algn="tl">
                    <a:srgbClr val="000000">
                      <a:alpha val="43137"/>
                    </a:srgbClr>
                  </a:outerShdw>
                </a:effectLst>
                <a:latin typeface="Times New Roman" pitchFamily="18" charset="0"/>
                <a:cs typeface="Times New Roman" pitchFamily="18" charset="0"/>
              </a:rPr>
              <a:t>Anuj </a:t>
            </a:r>
            <a:r>
              <a:rPr lang="en-US" sz="3600" b="1" dirty="0" smtClean="0">
                <a:solidFill>
                  <a:schemeClr val="bg1">
                    <a:lumMod val="75000"/>
                    <a:lumOff val="25000"/>
                  </a:schemeClr>
                </a:solidFill>
                <a:effectLst>
                  <a:outerShdw blurRad="38100" dist="38100" dir="2700000" algn="tl">
                    <a:srgbClr val="000000">
                      <a:alpha val="43137"/>
                    </a:srgbClr>
                  </a:outerShdw>
                </a:effectLst>
                <a:latin typeface="Times New Roman" pitchFamily="18" charset="0"/>
                <a:cs typeface="Times New Roman" pitchFamily="18" charset="0"/>
              </a:rPr>
              <a:t>Maurya (</a:t>
            </a:r>
            <a:r>
              <a:rPr lang="en-US" sz="3600" b="1" dirty="0">
                <a:solidFill>
                  <a:schemeClr val="bg1">
                    <a:lumMod val="75000"/>
                    <a:lumOff val="25000"/>
                  </a:schemeClr>
                </a:solidFill>
                <a:effectLst>
                  <a:outerShdw blurRad="38100" dist="38100" dir="2700000" algn="tl">
                    <a:srgbClr val="000000">
                      <a:alpha val="43137"/>
                    </a:srgbClr>
                  </a:outerShdw>
                </a:effectLst>
                <a:latin typeface="Times New Roman" pitchFamily="18" charset="0"/>
                <a:cs typeface="Times New Roman" pitchFamily="18" charset="0"/>
              </a:rPr>
              <a:t>2310991615)</a:t>
            </a:r>
          </a:p>
          <a:p>
            <a:pPr marL="571500" indent="-571500">
              <a:buFont typeface="Wingdings" panose="05000000000000000000" pitchFamily="2" charset="2"/>
              <a:buChar char="Ø"/>
            </a:pPr>
            <a:r>
              <a:rPr lang="en-US" sz="3600" b="1" dirty="0">
                <a:solidFill>
                  <a:schemeClr val="bg1">
                    <a:lumMod val="75000"/>
                    <a:lumOff val="25000"/>
                  </a:schemeClr>
                </a:solidFill>
                <a:effectLst>
                  <a:outerShdw blurRad="38100" dist="38100" dir="2700000" algn="tl">
                    <a:srgbClr val="000000">
                      <a:alpha val="43137"/>
                    </a:srgbClr>
                  </a:outerShdw>
                </a:effectLst>
                <a:latin typeface="Times New Roman" pitchFamily="18" charset="0"/>
                <a:cs typeface="Times New Roman" pitchFamily="18" charset="0"/>
              </a:rPr>
              <a:t>Anusha </a:t>
            </a:r>
            <a:r>
              <a:rPr lang="en-US" sz="3600" b="1" dirty="0" smtClean="0">
                <a:solidFill>
                  <a:schemeClr val="bg1">
                    <a:lumMod val="75000"/>
                    <a:lumOff val="25000"/>
                  </a:schemeClr>
                </a:solidFill>
                <a:effectLst>
                  <a:outerShdw blurRad="38100" dist="38100" dir="2700000" algn="tl">
                    <a:srgbClr val="000000">
                      <a:alpha val="43137"/>
                    </a:srgbClr>
                  </a:outerShdw>
                </a:effectLst>
                <a:latin typeface="Times New Roman" pitchFamily="18" charset="0"/>
                <a:cs typeface="Times New Roman" pitchFamily="18" charset="0"/>
              </a:rPr>
              <a:t>Jindal (</a:t>
            </a:r>
            <a:r>
              <a:rPr lang="en-US" sz="3600" b="1" dirty="0">
                <a:solidFill>
                  <a:schemeClr val="bg1">
                    <a:lumMod val="75000"/>
                    <a:lumOff val="25000"/>
                  </a:schemeClr>
                </a:solidFill>
                <a:effectLst>
                  <a:outerShdw blurRad="38100" dist="38100" dir="2700000" algn="tl">
                    <a:srgbClr val="000000">
                      <a:alpha val="43137"/>
                    </a:srgbClr>
                  </a:outerShdw>
                </a:effectLst>
                <a:latin typeface="Times New Roman" pitchFamily="18" charset="0"/>
                <a:cs typeface="Times New Roman" pitchFamily="18" charset="0"/>
              </a:rPr>
              <a:t>2310991616</a:t>
            </a:r>
            <a:r>
              <a:rPr lang="en-US" sz="3600" b="1" dirty="0" smtClean="0">
                <a:solidFill>
                  <a:schemeClr val="bg1">
                    <a:lumMod val="75000"/>
                    <a:lumOff val="25000"/>
                  </a:schemeClr>
                </a:solidFill>
                <a:effectLst>
                  <a:outerShdw blurRad="38100" dist="38100" dir="2700000" algn="tl">
                    <a:srgbClr val="000000">
                      <a:alpha val="43137"/>
                    </a:srgbClr>
                  </a:outerShdw>
                </a:effectLst>
                <a:latin typeface="Times New Roman" pitchFamily="18" charset="0"/>
                <a:cs typeface="Times New Roman" pitchFamily="18" charset="0"/>
              </a:rPr>
              <a:t>)</a:t>
            </a:r>
          </a:p>
          <a:p>
            <a:pPr marL="571500" indent="-571500"/>
            <a:endParaRPr lang="en-US" sz="1200" b="1" dirty="0">
              <a:solidFill>
                <a:schemeClr val="bg1">
                  <a:lumMod val="75000"/>
                  <a:lumOff val="25000"/>
                </a:schemeClr>
              </a:solidFill>
              <a:effectLst>
                <a:outerShdw blurRad="38100" dist="38100" dir="2700000" algn="tl">
                  <a:srgbClr val="000000">
                    <a:alpha val="43137"/>
                  </a:srgbClr>
                </a:outerShdw>
              </a:effectLst>
              <a:latin typeface="Times New Roman" pitchFamily="18" charset="0"/>
              <a:cs typeface="Times New Roman" pitchFamily="18" charset="0"/>
            </a:endParaRPr>
          </a:p>
          <a:p>
            <a:r>
              <a:rPr lang="en-US" sz="3600" b="1" u="sng" dirty="0">
                <a:solidFill>
                  <a:schemeClr val="bg1">
                    <a:lumMod val="75000"/>
                    <a:lumOff val="25000"/>
                  </a:schemeClr>
                </a:solidFill>
                <a:effectLst>
                  <a:outerShdw blurRad="38100" dist="38100" dir="2700000" algn="tl">
                    <a:srgbClr val="000000">
                      <a:alpha val="43137"/>
                    </a:srgbClr>
                  </a:outerShdw>
                </a:effectLst>
                <a:latin typeface="Times New Roman" pitchFamily="18" charset="0"/>
                <a:cs typeface="Times New Roman" pitchFamily="18" charset="0"/>
              </a:rPr>
              <a:t>Project Overview:</a:t>
            </a:r>
          </a:p>
          <a:p>
            <a:r>
              <a:rPr lang="en-US" b="1" dirty="0">
                <a:solidFill>
                  <a:schemeClr val="bg1">
                    <a:lumMod val="75000"/>
                    <a:lumOff val="25000"/>
                  </a:schemeClr>
                </a:solidFill>
                <a:effectLst>
                  <a:outerShdw blurRad="38100" dist="38100" dir="2700000" algn="tl">
                    <a:srgbClr val="000000">
                      <a:alpha val="43137"/>
                    </a:srgbClr>
                  </a:outerShdw>
                </a:effectLst>
                <a:latin typeface="Times New Roman" pitchFamily="18" charset="0"/>
                <a:cs typeface="Times New Roman" pitchFamily="18" charset="0"/>
              </a:rPr>
              <a:t>This project involves creating an interactive quiz that engages users with questions and multiple-choice answers. Through HTML, CSS, and JavaScript, the quiz will offer an enjoyable and educational experience. Users can test their knowledge on various topics while receiving instant feedback on their performance.</a:t>
            </a:r>
          </a:p>
        </p:txBody>
      </p:sp>
    </p:spTree>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2000" advTm="4000">
        <p15:prstTrans prst="drape"/>
      </p:transition>
    </mc:Choice>
    <mc:Fallback>
      <p:transition spd="slow" advTm="4000">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7544" y="260648"/>
            <a:ext cx="5400600" cy="584775"/>
          </a:xfrm>
          <a:prstGeom prst="rect">
            <a:avLst/>
          </a:prstGeom>
          <a:noFill/>
        </p:spPr>
        <p:txBody>
          <a:bodyPr wrap="square" rtlCol="0">
            <a:spAutoFit/>
          </a:bodyPr>
          <a:lstStyle/>
          <a:p>
            <a:r>
              <a:rPr lang="en-US" sz="3200" dirty="0">
                <a:latin typeface="Times New Roman" pitchFamily="18" charset="0"/>
                <a:cs typeface="Times New Roman" pitchFamily="18" charset="0"/>
              </a:rPr>
              <a:t>Problem Statement</a:t>
            </a:r>
          </a:p>
        </p:txBody>
      </p:sp>
      <p:sp>
        <p:nvSpPr>
          <p:cNvPr id="3" name="Rectangle 2"/>
          <p:cNvSpPr/>
          <p:nvPr/>
        </p:nvSpPr>
        <p:spPr>
          <a:xfrm>
            <a:off x="0" y="825579"/>
            <a:ext cx="9144000" cy="6032421"/>
          </a:xfrm>
          <a:prstGeom prst="rect">
            <a:avLst/>
          </a:prstGeom>
        </p:spPr>
        <p:txBody>
          <a:bodyPr wrap="square">
            <a:spAutoFit/>
          </a:bodyPr>
          <a:lstStyle/>
          <a:p>
            <a:r>
              <a:rPr lang="en-US" sz="3600" b="1" u="sng" dirty="0">
                <a:solidFill>
                  <a:schemeClr val="bg1">
                    <a:lumMod val="75000"/>
                    <a:lumOff val="25000"/>
                  </a:schemeClr>
                </a:solidFill>
                <a:latin typeface="Sitka Heading Semibold" pitchFamily="2" charset="0"/>
                <a:cs typeface="Times New Roman" pitchFamily="18" charset="0"/>
              </a:rPr>
              <a:t>Problem Statement and Background</a:t>
            </a:r>
          </a:p>
          <a:p>
            <a:endParaRPr lang="en-US" sz="1200" b="1" u="sng" dirty="0">
              <a:solidFill>
                <a:schemeClr val="bg1">
                  <a:lumMod val="75000"/>
                  <a:lumOff val="25000"/>
                </a:schemeClr>
              </a:solidFill>
              <a:latin typeface="Times New Roman" pitchFamily="18" charset="0"/>
              <a:cs typeface="Times New Roman" pitchFamily="18" charset="0"/>
            </a:endParaRPr>
          </a:p>
          <a:p>
            <a:r>
              <a:rPr lang="en-US" sz="2800" b="1" u="sng" dirty="0" smtClean="0">
                <a:solidFill>
                  <a:schemeClr val="bg1">
                    <a:lumMod val="75000"/>
                    <a:lumOff val="25000"/>
                  </a:schemeClr>
                </a:solidFill>
                <a:latin typeface="Sitka Subheading" pitchFamily="2" charset="0"/>
                <a:cs typeface="Times New Roman" pitchFamily="18" charset="0"/>
              </a:rPr>
              <a:t>Problem</a:t>
            </a:r>
            <a:r>
              <a:rPr lang="en-US" sz="2800" b="1" u="sng" dirty="0">
                <a:solidFill>
                  <a:schemeClr val="bg1">
                    <a:lumMod val="75000"/>
                    <a:lumOff val="25000"/>
                  </a:schemeClr>
                </a:solidFill>
                <a:latin typeface="Sitka Subheading" pitchFamily="2" charset="0"/>
                <a:cs typeface="Times New Roman" pitchFamily="18" charset="0"/>
              </a:rPr>
              <a:t>: </a:t>
            </a:r>
          </a:p>
          <a:p>
            <a:r>
              <a:rPr lang="en-US" dirty="0">
                <a:solidFill>
                  <a:schemeClr val="bg1">
                    <a:lumMod val="75000"/>
                    <a:lumOff val="25000"/>
                  </a:schemeClr>
                </a:solidFill>
                <a:latin typeface="Sylfaen" panose="010A0502050306030303" pitchFamily="18" charset="0"/>
                <a:cs typeface="Times New Roman" pitchFamily="18" charset="0"/>
              </a:rPr>
              <a:t>Educational engagement is a pressing concern in modern learning environments. Traditional methods often lack interactivity, leading to reduced knowledge retention and learner disinterest. To address this issue, we've undertaken a project to develop an interactive quiz system</a:t>
            </a:r>
            <a:r>
              <a:rPr lang="en-US" dirty="0" smtClean="0">
                <a:solidFill>
                  <a:schemeClr val="bg1">
                    <a:lumMod val="75000"/>
                    <a:lumOff val="25000"/>
                  </a:schemeClr>
                </a:solidFill>
                <a:latin typeface="Sylfaen" panose="010A0502050306030303" pitchFamily="18" charset="0"/>
                <a:cs typeface="Times New Roman" pitchFamily="18" charset="0"/>
              </a:rPr>
              <a:t>.</a:t>
            </a:r>
          </a:p>
          <a:p>
            <a:endParaRPr lang="en-US" sz="1400" dirty="0">
              <a:solidFill>
                <a:schemeClr val="bg1">
                  <a:lumMod val="75000"/>
                  <a:lumOff val="25000"/>
                </a:schemeClr>
              </a:solidFill>
              <a:latin typeface="Times New Roman" pitchFamily="18" charset="0"/>
              <a:cs typeface="Times New Roman" pitchFamily="18" charset="0"/>
            </a:endParaRPr>
          </a:p>
          <a:p>
            <a:r>
              <a:rPr lang="en-US" sz="2400" b="1" u="sng" dirty="0">
                <a:solidFill>
                  <a:schemeClr val="bg1">
                    <a:lumMod val="75000"/>
                    <a:lumOff val="25000"/>
                  </a:schemeClr>
                </a:solidFill>
                <a:latin typeface="Sitka Subheading Semibold" pitchFamily="2" charset="0"/>
                <a:cs typeface="Times New Roman" pitchFamily="18" charset="0"/>
              </a:rPr>
              <a:t>Background:</a:t>
            </a:r>
          </a:p>
          <a:p>
            <a:r>
              <a:rPr lang="en-US" dirty="0" smtClean="0">
                <a:solidFill>
                  <a:schemeClr val="bg1">
                    <a:lumMod val="75000"/>
                    <a:lumOff val="25000"/>
                  </a:schemeClr>
                </a:solidFill>
                <a:latin typeface="Sylfaen" panose="010A0502050306030303" pitchFamily="18" charset="0"/>
                <a:cs typeface="Times New Roman" pitchFamily="18" charset="0"/>
              </a:rPr>
              <a:t> Traditional exams struggle to adapt to diverse learning styles and hinder inclusivity. The rise of online and remote learning has exposed the limitations of conventional assessment methods. There's a pressing need for a dynamic quiz platform to address these challenges. Technology offers an opportunity to revolutionize assessments by providing instant feedback and accommodating diverse needs. Modern education requires assessments that can measure practical application and critical thinking. A sophisticated quiz platform can align with global trends, accommodating hybrid learning models. Insights from analytics empower educators to tailor teaching methods effectively. The platform can enhance student engagement through interactive and gamified experiences. Motivating elements, such as instant feedback and rewards, contribute to an improved learning experience. Ultimately, the quiz platform addresses the evolving landscape of education.</a:t>
            </a:r>
            <a:endParaRPr lang="en-US" dirty="0">
              <a:solidFill>
                <a:schemeClr val="bg1">
                  <a:lumMod val="75000"/>
                  <a:lumOff val="25000"/>
                </a:schemeClr>
              </a:solidFill>
              <a:latin typeface="Sylfaen" panose="010A0502050306030303" pitchFamily="18" charset="0"/>
              <a:cs typeface="Times New Roman" pitchFamily="18" charset="0"/>
            </a:endParaRPr>
          </a:p>
        </p:txBody>
      </p:sp>
    </p:spTree>
  </p:cSld>
  <p:clrMapOvr>
    <a:masterClrMapping/>
  </p:clrMapOvr>
  <p:transition spd="slow" advTm="4000">
    <p:randomBar dir="vert"/>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7544" y="260648"/>
            <a:ext cx="5400600" cy="584775"/>
          </a:xfrm>
          <a:prstGeom prst="rect">
            <a:avLst/>
          </a:prstGeom>
          <a:noFill/>
        </p:spPr>
        <p:txBody>
          <a:bodyPr wrap="square" rtlCol="0">
            <a:spAutoFit/>
          </a:bodyPr>
          <a:lstStyle/>
          <a:p>
            <a:r>
              <a:rPr lang="en-US" sz="3200" dirty="0">
                <a:latin typeface="Times New Roman" pitchFamily="18" charset="0"/>
                <a:cs typeface="Times New Roman" pitchFamily="18" charset="0"/>
              </a:rPr>
              <a:t>Technical Details</a:t>
            </a:r>
          </a:p>
        </p:txBody>
      </p:sp>
      <p:sp>
        <p:nvSpPr>
          <p:cNvPr id="3" name="Rectangle 2"/>
          <p:cNvSpPr/>
          <p:nvPr/>
        </p:nvSpPr>
        <p:spPr>
          <a:xfrm>
            <a:off x="142844" y="1196752"/>
            <a:ext cx="8786874" cy="5524589"/>
          </a:xfrm>
          <a:prstGeom prst="rect">
            <a:avLst/>
          </a:prstGeom>
        </p:spPr>
        <p:txBody>
          <a:bodyPr wrap="square">
            <a:spAutoFit/>
          </a:bodyPr>
          <a:lstStyle/>
          <a:p>
            <a:r>
              <a:rPr lang="en-US" sz="3200" b="1" u="sng" dirty="0">
                <a:solidFill>
                  <a:schemeClr val="bg1">
                    <a:lumMod val="75000"/>
                    <a:lumOff val="25000"/>
                  </a:schemeClr>
                </a:solidFill>
                <a:latin typeface="Sitka Display Semibold" pitchFamily="2" charset="0"/>
                <a:cs typeface="Times New Roman" pitchFamily="18" charset="0"/>
              </a:rPr>
              <a:t>Technologies and Methods Overview</a:t>
            </a:r>
          </a:p>
          <a:p>
            <a:endParaRPr lang="en-US" sz="1050" dirty="0">
              <a:solidFill>
                <a:schemeClr val="bg1">
                  <a:lumMod val="75000"/>
                  <a:lumOff val="25000"/>
                </a:schemeClr>
              </a:solidFill>
              <a:latin typeface="Times New Roman" pitchFamily="18" charset="0"/>
              <a:cs typeface="Times New Roman" pitchFamily="18" charset="0"/>
            </a:endParaRPr>
          </a:p>
          <a:p>
            <a:r>
              <a:rPr lang="en-US" sz="2800" b="1" u="sng" dirty="0">
                <a:solidFill>
                  <a:schemeClr val="bg1">
                    <a:lumMod val="75000"/>
                    <a:lumOff val="25000"/>
                  </a:schemeClr>
                </a:solidFill>
                <a:latin typeface="Sitka Heading Semibold" pitchFamily="2" charset="0"/>
                <a:cs typeface="Times New Roman" pitchFamily="18" charset="0"/>
              </a:rPr>
              <a:t>Technologies Used</a:t>
            </a:r>
            <a:r>
              <a:rPr lang="en-US" sz="2800" b="1" u="sng" dirty="0" smtClean="0">
                <a:solidFill>
                  <a:schemeClr val="bg1">
                    <a:lumMod val="75000"/>
                    <a:lumOff val="25000"/>
                  </a:schemeClr>
                </a:solidFill>
                <a:latin typeface="Sitka Heading Semibold" pitchFamily="2" charset="0"/>
                <a:cs typeface="Times New Roman" pitchFamily="18" charset="0"/>
              </a:rPr>
              <a:t>:</a:t>
            </a:r>
          </a:p>
          <a:p>
            <a:endParaRPr lang="en-US" sz="1200" b="1" u="sng" dirty="0">
              <a:solidFill>
                <a:schemeClr val="bg1">
                  <a:lumMod val="75000"/>
                  <a:lumOff val="25000"/>
                </a:schemeClr>
              </a:solidFill>
              <a:latin typeface="Sitka Heading Semibold" pitchFamily="2" charset="0"/>
              <a:cs typeface="Times New Roman" pitchFamily="18" charset="0"/>
            </a:endParaRPr>
          </a:p>
          <a:p>
            <a:pPr marL="342900" indent="-342900"/>
            <a:r>
              <a:rPr lang="en-US" sz="1600" i="1" u="sng" dirty="0" smtClean="0">
                <a:solidFill>
                  <a:schemeClr val="bg1">
                    <a:lumMod val="75000"/>
                    <a:lumOff val="25000"/>
                  </a:schemeClr>
                </a:solidFill>
                <a:latin typeface="Times New Roman" pitchFamily="18" charset="0"/>
                <a:cs typeface="Times New Roman" pitchFamily="18" charset="0"/>
              </a:rPr>
              <a:t>1. HTML: </a:t>
            </a:r>
            <a:r>
              <a:rPr lang="en-US" sz="1600" dirty="0" smtClean="0">
                <a:solidFill>
                  <a:schemeClr val="bg1">
                    <a:lumMod val="75000"/>
                    <a:lumOff val="25000"/>
                  </a:schemeClr>
                </a:solidFill>
                <a:latin typeface="Times New Roman" pitchFamily="18" charset="0"/>
                <a:cs typeface="Times New Roman" pitchFamily="18" charset="0"/>
              </a:rPr>
              <a:t>The </a:t>
            </a:r>
            <a:r>
              <a:rPr lang="en-US" sz="1600" dirty="0">
                <a:solidFill>
                  <a:schemeClr val="bg1">
                    <a:lumMod val="75000"/>
                    <a:lumOff val="25000"/>
                  </a:schemeClr>
                </a:solidFill>
                <a:latin typeface="Times New Roman" pitchFamily="18" charset="0"/>
                <a:cs typeface="Times New Roman" pitchFamily="18" charset="0"/>
              </a:rPr>
              <a:t>foundation of our project, HTML, is used for structuring and organizing the quiz content</a:t>
            </a:r>
            <a:r>
              <a:rPr lang="en-US" sz="1600" dirty="0" smtClean="0">
                <a:solidFill>
                  <a:schemeClr val="bg1">
                    <a:lumMod val="75000"/>
                    <a:lumOff val="25000"/>
                  </a:schemeClr>
                </a:solidFill>
                <a:latin typeface="Times New Roman" pitchFamily="18" charset="0"/>
                <a:cs typeface="Times New Roman" pitchFamily="18" charset="0"/>
              </a:rPr>
              <a:t>.</a:t>
            </a:r>
            <a:endParaRPr lang="en-US" sz="1600" dirty="0">
              <a:solidFill>
                <a:schemeClr val="bg1">
                  <a:lumMod val="75000"/>
                  <a:lumOff val="25000"/>
                </a:schemeClr>
              </a:solidFill>
              <a:latin typeface="Times New Roman" pitchFamily="18" charset="0"/>
              <a:cs typeface="Times New Roman" pitchFamily="18" charset="0"/>
            </a:endParaRPr>
          </a:p>
          <a:p>
            <a:r>
              <a:rPr lang="en-US" sz="1600" i="1" u="sng" dirty="0" smtClean="0">
                <a:solidFill>
                  <a:schemeClr val="bg1">
                    <a:lumMod val="75000"/>
                    <a:lumOff val="25000"/>
                  </a:schemeClr>
                </a:solidFill>
                <a:latin typeface="Times New Roman" pitchFamily="18" charset="0"/>
                <a:cs typeface="Times New Roman" pitchFamily="18" charset="0"/>
              </a:rPr>
              <a:t>2. </a:t>
            </a:r>
            <a:r>
              <a:rPr lang="en-US" sz="1600" i="1" u="sng" dirty="0">
                <a:solidFill>
                  <a:schemeClr val="bg1">
                    <a:lumMod val="75000"/>
                    <a:lumOff val="25000"/>
                  </a:schemeClr>
                </a:solidFill>
                <a:latin typeface="Times New Roman" pitchFamily="18" charset="0"/>
                <a:cs typeface="Times New Roman" pitchFamily="18" charset="0"/>
              </a:rPr>
              <a:t>CSS: </a:t>
            </a:r>
            <a:r>
              <a:rPr lang="en-US" sz="1600" dirty="0">
                <a:solidFill>
                  <a:schemeClr val="bg1">
                    <a:lumMod val="75000"/>
                    <a:lumOff val="25000"/>
                  </a:schemeClr>
                </a:solidFill>
                <a:latin typeface="Times New Roman" pitchFamily="18" charset="0"/>
                <a:cs typeface="Times New Roman" pitchFamily="18" charset="0"/>
              </a:rPr>
              <a:t>Cascading Style Sheets (CSS) are employed to design an intuitive and visually appealing user interface, ensuring a seamless user experience</a:t>
            </a:r>
            <a:r>
              <a:rPr lang="en-US" sz="1600" dirty="0" smtClean="0">
                <a:solidFill>
                  <a:schemeClr val="bg1">
                    <a:lumMod val="75000"/>
                    <a:lumOff val="25000"/>
                  </a:schemeClr>
                </a:solidFill>
                <a:latin typeface="Times New Roman" pitchFamily="18" charset="0"/>
                <a:cs typeface="Times New Roman" pitchFamily="18" charset="0"/>
              </a:rPr>
              <a:t>.</a:t>
            </a:r>
            <a:endParaRPr lang="en-US" sz="1600" dirty="0">
              <a:solidFill>
                <a:schemeClr val="bg1">
                  <a:lumMod val="75000"/>
                  <a:lumOff val="25000"/>
                </a:schemeClr>
              </a:solidFill>
              <a:latin typeface="Times New Roman" pitchFamily="18" charset="0"/>
              <a:cs typeface="Times New Roman" pitchFamily="18" charset="0"/>
            </a:endParaRPr>
          </a:p>
          <a:p>
            <a:r>
              <a:rPr lang="en-US" sz="1600" i="1" u="sng" dirty="0" smtClean="0">
                <a:solidFill>
                  <a:schemeClr val="bg1">
                    <a:lumMod val="75000"/>
                    <a:lumOff val="25000"/>
                  </a:schemeClr>
                </a:solidFill>
                <a:latin typeface="Times New Roman" pitchFamily="18" charset="0"/>
                <a:cs typeface="Times New Roman" pitchFamily="18" charset="0"/>
              </a:rPr>
              <a:t>3. </a:t>
            </a:r>
            <a:r>
              <a:rPr lang="en-US" sz="1600" i="1" u="sng" dirty="0">
                <a:solidFill>
                  <a:schemeClr val="bg1">
                    <a:lumMod val="75000"/>
                    <a:lumOff val="25000"/>
                  </a:schemeClr>
                </a:solidFill>
                <a:latin typeface="Times New Roman" pitchFamily="18" charset="0"/>
                <a:cs typeface="Times New Roman" pitchFamily="18" charset="0"/>
              </a:rPr>
              <a:t>JavaScript:</a:t>
            </a:r>
            <a:r>
              <a:rPr lang="en-US" sz="1600" i="1" dirty="0">
                <a:solidFill>
                  <a:schemeClr val="bg1">
                    <a:lumMod val="75000"/>
                    <a:lumOff val="25000"/>
                  </a:schemeClr>
                </a:solidFill>
                <a:latin typeface="Times New Roman" pitchFamily="18" charset="0"/>
                <a:cs typeface="Times New Roman" pitchFamily="18" charset="0"/>
              </a:rPr>
              <a:t> </a:t>
            </a:r>
            <a:r>
              <a:rPr lang="en-US" sz="1600" dirty="0">
                <a:solidFill>
                  <a:schemeClr val="bg1">
                    <a:lumMod val="75000"/>
                    <a:lumOff val="25000"/>
                  </a:schemeClr>
                </a:solidFill>
                <a:latin typeface="Times New Roman" pitchFamily="18" charset="0"/>
                <a:cs typeface="Times New Roman" pitchFamily="18" charset="0"/>
              </a:rPr>
              <a:t>JavaScript is used to add interactivity and functionality to the quiz, such as real-time scoring, timer functionality, and dynamic feedback</a:t>
            </a:r>
            <a:r>
              <a:rPr lang="en-US" sz="1600" dirty="0" smtClean="0">
                <a:solidFill>
                  <a:schemeClr val="bg1">
                    <a:lumMod val="75000"/>
                    <a:lumOff val="25000"/>
                  </a:schemeClr>
                </a:solidFill>
                <a:latin typeface="Times New Roman" pitchFamily="18" charset="0"/>
                <a:cs typeface="Times New Roman" pitchFamily="18" charset="0"/>
              </a:rPr>
              <a:t>.</a:t>
            </a:r>
          </a:p>
          <a:p>
            <a:r>
              <a:rPr lang="en-US" sz="1600" i="1" u="sng" dirty="0" smtClean="0">
                <a:solidFill>
                  <a:schemeClr val="bg1">
                    <a:lumMod val="75000"/>
                    <a:lumOff val="25000"/>
                  </a:schemeClr>
                </a:solidFill>
                <a:latin typeface="Times New Roman" pitchFamily="18" charset="0"/>
                <a:cs typeface="Times New Roman" pitchFamily="18" charset="0"/>
              </a:rPr>
              <a:t>4.VS Code: </a:t>
            </a:r>
            <a:r>
              <a:rPr lang="en-US" sz="1600" dirty="0" smtClean="0">
                <a:solidFill>
                  <a:schemeClr val="bg1">
                    <a:lumMod val="75000"/>
                    <a:lumOff val="25000"/>
                  </a:schemeClr>
                </a:solidFill>
                <a:latin typeface="Times New Roman" pitchFamily="18" charset="0"/>
                <a:cs typeface="Times New Roman" pitchFamily="18" charset="0"/>
              </a:rPr>
              <a:t>VS Code is a powerful and light weight source code editor developed by Microsoft offering robust features, a customizable interface, and a vast extension ecosystem, making it a favorite among developers for efficient coding workflows. All the code is written and debugged on visual studio code.</a:t>
            </a:r>
            <a:endParaRPr lang="en-US" sz="1600" i="1" u="sng" dirty="0" smtClean="0">
              <a:solidFill>
                <a:schemeClr val="bg1">
                  <a:lumMod val="75000"/>
                  <a:lumOff val="25000"/>
                </a:schemeClr>
              </a:solidFill>
              <a:latin typeface="Times New Roman" pitchFamily="18" charset="0"/>
              <a:cs typeface="Times New Roman" pitchFamily="18" charset="0"/>
            </a:endParaRPr>
          </a:p>
          <a:p>
            <a:endParaRPr lang="en-US" sz="1050" dirty="0">
              <a:solidFill>
                <a:schemeClr val="bg1">
                  <a:lumMod val="75000"/>
                  <a:lumOff val="25000"/>
                </a:schemeClr>
              </a:solidFill>
              <a:latin typeface="Times New Roman" pitchFamily="18" charset="0"/>
              <a:cs typeface="Times New Roman" pitchFamily="18" charset="0"/>
            </a:endParaRPr>
          </a:p>
          <a:p>
            <a:r>
              <a:rPr lang="en-US" sz="2400" b="1" u="sng" dirty="0">
                <a:solidFill>
                  <a:schemeClr val="bg1">
                    <a:lumMod val="75000"/>
                    <a:lumOff val="25000"/>
                  </a:schemeClr>
                </a:solidFill>
                <a:latin typeface="Sitka Display Semibold" pitchFamily="2" charset="0"/>
                <a:cs typeface="Times New Roman" pitchFamily="18" charset="0"/>
              </a:rPr>
              <a:t>Methods and Approaches</a:t>
            </a:r>
            <a:r>
              <a:rPr lang="en-US" sz="2400" b="1" u="sng" dirty="0" smtClean="0">
                <a:solidFill>
                  <a:schemeClr val="bg1">
                    <a:lumMod val="75000"/>
                    <a:lumOff val="25000"/>
                  </a:schemeClr>
                </a:solidFill>
                <a:latin typeface="Sitka Display Semibold" pitchFamily="2" charset="0"/>
                <a:cs typeface="Times New Roman" pitchFamily="18" charset="0"/>
              </a:rPr>
              <a:t>:</a:t>
            </a:r>
          </a:p>
          <a:p>
            <a:endParaRPr lang="en-US" sz="1200" b="1" u="sng" dirty="0">
              <a:solidFill>
                <a:schemeClr val="bg1">
                  <a:lumMod val="75000"/>
                  <a:lumOff val="25000"/>
                </a:schemeClr>
              </a:solidFill>
              <a:latin typeface="Sitka Display Semibold" pitchFamily="2" charset="0"/>
              <a:cs typeface="Times New Roman" pitchFamily="18" charset="0"/>
            </a:endParaRPr>
          </a:p>
          <a:p>
            <a:r>
              <a:rPr lang="en-US" sz="1600" i="1" u="sng" dirty="0">
                <a:solidFill>
                  <a:schemeClr val="bg1">
                    <a:lumMod val="75000"/>
                    <a:lumOff val="25000"/>
                  </a:schemeClr>
                </a:solidFill>
                <a:latin typeface="Times New Roman" pitchFamily="18" charset="0"/>
                <a:cs typeface="Times New Roman" pitchFamily="18" charset="0"/>
              </a:rPr>
              <a:t>1. User-Centered Design : </a:t>
            </a:r>
            <a:r>
              <a:rPr lang="en-US" sz="1600" dirty="0">
                <a:solidFill>
                  <a:schemeClr val="bg1">
                    <a:lumMod val="75000"/>
                    <a:lumOff val="25000"/>
                  </a:schemeClr>
                </a:solidFill>
                <a:latin typeface="Times New Roman" pitchFamily="18" charset="0"/>
                <a:cs typeface="Times New Roman" pitchFamily="18" charset="0"/>
              </a:rPr>
              <a:t>We follow a user-centered design approach to ensure the quiz is intuitive and engaging for our target audience.</a:t>
            </a:r>
          </a:p>
          <a:p>
            <a:r>
              <a:rPr lang="en-US" sz="1600" i="1" u="sng" dirty="0">
                <a:solidFill>
                  <a:schemeClr val="bg1">
                    <a:lumMod val="75000"/>
                    <a:lumOff val="25000"/>
                  </a:schemeClr>
                </a:solidFill>
                <a:latin typeface="Times New Roman" pitchFamily="18" charset="0"/>
                <a:cs typeface="Times New Roman" pitchFamily="18" charset="0"/>
              </a:rPr>
              <a:t>2. Agile Development: </a:t>
            </a:r>
            <a:r>
              <a:rPr lang="en-US" sz="1600" dirty="0">
                <a:solidFill>
                  <a:schemeClr val="bg1">
                    <a:lumMod val="75000"/>
                    <a:lumOff val="25000"/>
                  </a:schemeClr>
                </a:solidFill>
                <a:latin typeface="Times New Roman" pitchFamily="18" charset="0"/>
                <a:cs typeface="Times New Roman" pitchFamily="18" charset="0"/>
              </a:rPr>
              <a:t>Our project adopts Agile methodologies, allowing for iterative improvements and flexibility throughout the development process.</a:t>
            </a:r>
          </a:p>
          <a:p>
            <a:r>
              <a:rPr lang="en-US" sz="1600" i="1" u="sng" dirty="0">
                <a:solidFill>
                  <a:schemeClr val="bg1">
                    <a:lumMod val="75000"/>
                    <a:lumOff val="25000"/>
                  </a:schemeClr>
                </a:solidFill>
                <a:latin typeface="Times New Roman" pitchFamily="18" charset="0"/>
                <a:cs typeface="Times New Roman" pitchFamily="18" charset="0"/>
              </a:rPr>
              <a:t>3. Responsive Design: </a:t>
            </a:r>
            <a:r>
              <a:rPr lang="en-US" sz="1600" dirty="0">
                <a:solidFill>
                  <a:schemeClr val="bg1">
                    <a:lumMod val="75000"/>
                    <a:lumOff val="25000"/>
                  </a:schemeClr>
                </a:solidFill>
                <a:latin typeface="Times New Roman" pitchFamily="18" charset="0"/>
                <a:cs typeface="Times New Roman" pitchFamily="18" charset="0"/>
              </a:rPr>
              <a:t>Using responsive design principles, the quiz adapts seamlessly to various screen sizes, including mobile devices, tablets, and desktops.</a:t>
            </a:r>
          </a:p>
        </p:txBody>
      </p:sp>
    </p:spTree>
  </p:cSld>
  <p:clrMapOvr>
    <a:masterClrMapping/>
  </p:clrMapOvr>
  <mc:AlternateContent xmlns:mc="http://schemas.openxmlformats.org/markup-compatibility/2006">
    <mc:Choice xmlns:p14="http://schemas.microsoft.com/office/powerpoint/2010/main" xmlns="" Requires="p14">
      <p:transition spd="slow" p14:dur="4400" advTm="4000">
        <p14:honeycomb/>
      </p:transition>
    </mc:Choice>
    <mc:Fallback>
      <p:transition spd="slow" advTm="4000">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7544" y="260648"/>
            <a:ext cx="5400600" cy="584775"/>
          </a:xfrm>
          <a:prstGeom prst="rect">
            <a:avLst/>
          </a:prstGeom>
          <a:noFill/>
        </p:spPr>
        <p:txBody>
          <a:bodyPr wrap="square" rtlCol="0">
            <a:spAutoFit/>
          </a:bodyPr>
          <a:lstStyle/>
          <a:p>
            <a:r>
              <a:rPr lang="en-US" sz="3200" dirty="0">
                <a:latin typeface="Times New Roman" pitchFamily="18" charset="0"/>
                <a:cs typeface="Times New Roman" pitchFamily="18" charset="0"/>
              </a:rPr>
              <a:t>Key Features</a:t>
            </a:r>
          </a:p>
        </p:txBody>
      </p:sp>
      <p:sp>
        <p:nvSpPr>
          <p:cNvPr id="3" name="Rectangle 2"/>
          <p:cNvSpPr/>
          <p:nvPr/>
        </p:nvSpPr>
        <p:spPr>
          <a:xfrm>
            <a:off x="142844" y="928670"/>
            <a:ext cx="8858312" cy="5793894"/>
          </a:xfrm>
          <a:prstGeom prst="rect">
            <a:avLst/>
          </a:prstGeom>
        </p:spPr>
        <p:txBody>
          <a:bodyPr wrap="square">
            <a:spAutoFit/>
          </a:bodyPr>
          <a:lstStyle/>
          <a:p>
            <a:r>
              <a:rPr lang="en-US" sz="3600" b="1" u="sng" dirty="0">
                <a:solidFill>
                  <a:schemeClr val="bg1">
                    <a:lumMod val="75000"/>
                    <a:lumOff val="25000"/>
                  </a:schemeClr>
                </a:solidFill>
                <a:latin typeface="Sitka Heading Semibold" pitchFamily="2" charset="0"/>
                <a:cs typeface="Times New Roman" pitchFamily="18" charset="0"/>
              </a:rPr>
              <a:t>Key Features:</a:t>
            </a:r>
          </a:p>
          <a:p>
            <a:endParaRPr lang="en-US" sz="1050" dirty="0">
              <a:solidFill>
                <a:schemeClr val="bg1">
                  <a:lumMod val="75000"/>
                  <a:lumOff val="25000"/>
                </a:schemeClr>
              </a:solidFill>
              <a:latin typeface="Times New Roman" pitchFamily="18" charset="0"/>
              <a:cs typeface="Times New Roman" pitchFamily="18" charset="0"/>
            </a:endParaRPr>
          </a:p>
          <a:p>
            <a:r>
              <a:rPr lang="en-US" sz="2400" b="1" u="sng" dirty="0">
                <a:solidFill>
                  <a:schemeClr val="bg1">
                    <a:lumMod val="75000"/>
                    <a:lumOff val="25000"/>
                  </a:schemeClr>
                </a:solidFill>
                <a:latin typeface="Times New Roman" pitchFamily="18" charset="0"/>
                <a:cs typeface="Times New Roman" pitchFamily="18" charset="0"/>
              </a:rPr>
              <a:t>1. Interactive Questioning : </a:t>
            </a:r>
            <a:r>
              <a:rPr lang="en-US" sz="2400" dirty="0">
                <a:solidFill>
                  <a:schemeClr val="bg1">
                    <a:lumMod val="75000"/>
                    <a:lumOff val="25000"/>
                  </a:schemeClr>
                </a:solidFill>
                <a:latin typeface="Times New Roman" pitchFamily="18" charset="0"/>
                <a:cs typeface="Times New Roman" pitchFamily="18" charset="0"/>
              </a:rPr>
              <a:t>Engage users with interactive questions that require active participation.</a:t>
            </a:r>
          </a:p>
          <a:p>
            <a:endParaRPr lang="en-US" sz="2400" b="1" dirty="0">
              <a:solidFill>
                <a:schemeClr val="bg1">
                  <a:lumMod val="75000"/>
                  <a:lumOff val="25000"/>
                </a:schemeClr>
              </a:solidFill>
              <a:latin typeface="Times New Roman" pitchFamily="18" charset="0"/>
              <a:cs typeface="Times New Roman" pitchFamily="18" charset="0"/>
            </a:endParaRPr>
          </a:p>
          <a:p>
            <a:r>
              <a:rPr lang="en-US" sz="2400" b="1" u="sng" dirty="0">
                <a:solidFill>
                  <a:schemeClr val="bg1">
                    <a:lumMod val="75000"/>
                    <a:lumOff val="25000"/>
                  </a:schemeClr>
                </a:solidFill>
                <a:latin typeface="Times New Roman" pitchFamily="18" charset="0"/>
                <a:cs typeface="Times New Roman" pitchFamily="18" charset="0"/>
              </a:rPr>
              <a:t>2. Multiple Question Types: </a:t>
            </a:r>
            <a:r>
              <a:rPr lang="en-US" sz="2400" dirty="0">
                <a:solidFill>
                  <a:schemeClr val="bg1">
                    <a:lumMod val="75000"/>
                    <a:lumOff val="25000"/>
                  </a:schemeClr>
                </a:solidFill>
                <a:latin typeface="Times New Roman" pitchFamily="18" charset="0"/>
                <a:cs typeface="Times New Roman" pitchFamily="18" charset="0"/>
              </a:rPr>
              <a:t>Provide various question formats, including multiple-choice, true/false, and fill-in-the-blank, to cater to different learning styles.</a:t>
            </a:r>
          </a:p>
          <a:p>
            <a:endParaRPr lang="en-US" sz="2400" b="1" dirty="0">
              <a:solidFill>
                <a:schemeClr val="bg1">
                  <a:lumMod val="75000"/>
                  <a:lumOff val="25000"/>
                </a:schemeClr>
              </a:solidFill>
              <a:latin typeface="Times New Roman" pitchFamily="18" charset="0"/>
              <a:cs typeface="Times New Roman" pitchFamily="18" charset="0"/>
            </a:endParaRPr>
          </a:p>
          <a:p>
            <a:r>
              <a:rPr lang="en-US" sz="2400" b="1" u="sng" dirty="0">
                <a:solidFill>
                  <a:schemeClr val="bg1">
                    <a:lumMod val="75000"/>
                    <a:lumOff val="25000"/>
                  </a:schemeClr>
                </a:solidFill>
                <a:latin typeface="Times New Roman" pitchFamily="18" charset="0"/>
                <a:cs typeface="Times New Roman" pitchFamily="18" charset="0"/>
              </a:rPr>
              <a:t>3. Instant Feedback: </a:t>
            </a:r>
            <a:r>
              <a:rPr lang="en-US" sz="2400" dirty="0">
                <a:solidFill>
                  <a:schemeClr val="bg1">
                    <a:lumMod val="75000"/>
                    <a:lumOff val="25000"/>
                  </a:schemeClr>
                </a:solidFill>
                <a:latin typeface="Times New Roman" pitchFamily="18" charset="0"/>
                <a:cs typeface="Times New Roman" pitchFamily="18" charset="0"/>
              </a:rPr>
              <a:t>Offer immediate feedback for each question to reinforce learning and correct misconceptions.</a:t>
            </a:r>
          </a:p>
          <a:p>
            <a:endParaRPr lang="en-US" sz="2400" b="1" dirty="0">
              <a:solidFill>
                <a:schemeClr val="bg1">
                  <a:lumMod val="75000"/>
                  <a:lumOff val="25000"/>
                </a:schemeClr>
              </a:solidFill>
              <a:latin typeface="Times New Roman" pitchFamily="18" charset="0"/>
              <a:cs typeface="Times New Roman" pitchFamily="18" charset="0"/>
            </a:endParaRPr>
          </a:p>
          <a:p>
            <a:r>
              <a:rPr lang="en-US" sz="2400" b="1" u="sng" dirty="0">
                <a:solidFill>
                  <a:schemeClr val="bg1">
                    <a:lumMod val="75000"/>
                    <a:lumOff val="25000"/>
                  </a:schemeClr>
                </a:solidFill>
                <a:latin typeface="Times New Roman" pitchFamily="18" charset="0"/>
                <a:cs typeface="Times New Roman" pitchFamily="18" charset="0"/>
              </a:rPr>
              <a:t>4. Scoring and Progress Tracking : </a:t>
            </a:r>
            <a:r>
              <a:rPr lang="en-US" sz="2400" dirty="0">
                <a:solidFill>
                  <a:schemeClr val="bg1">
                    <a:lumMod val="75000"/>
                    <a:lumOff val="25000"/>
                  </a:schemeClr>
                </a:solidFill>
                <a:latin typeface="Times New Roman" pitchFamily="18" charset="0"/>
                <a:cs typeface="Times New Roman" pitchFamily="18" charset="0"/>
              </a:rPr>
              <a:t>Implement scoring mechanisms to track user progress and motivate continued participation.</a:t>
            </a:r>
          </a:p>
          <a:p>
            <a:endParaRPr lang="en-US" b="1" dirty="0">
              <a:solidFill>
                <a:schemeClr val="bg1">
                  <a:lumMod val="75000"/>
                  <a:lumOff val="25000"/>
                </a:schemeClr>
              </a:solidFill>
              <a:effectLst>
                <a:outerShdw blurRad="38100" dist="38100" dir="2700000" algn="tl">
                  <a:srgbClr val="000000">
                    <a:alpha val="43137"/>
                  </a:srgbClr>
                </a:outerShdw>
              </a:effectLst>
              <a:latin typeface="Times New Roman" pitchFamily="18" charset="0"/>
              <a:cs typeface="Times New Roman" pitchFamily="18" charset="0"/>
            </a:endParaRPr>
          </a:p>
          <a:p>
            <a:endParaRPr lang="en-US" b="1" dirty="0">
              <a:effectLst>
                <a:outerShdw blurRad="38100" dist="38100" dir="2700000" algn="tl">
                  <a:srgbClr val="000000">
                    <a:alpha val="43137"/>
                  </a:srgbClr>
                </a:outerShdw>
              </a:effectLst>
              <a:latin typeface="Times New Roman" pitchFamily="18" charset="0"/>
              <a:cs typeface="Times New Roman" pitchFamily="18" charset="0"/>
            </a:endParaRPr>
          </a:p>
        </p:txBody>
      </p:sp>
    </p:spTree>
  </p:cSld>
  <p:clrMapOvr>
    <a:masterClrMapping/>
  </p:clrMapOvr>
  <mc:AlternateContent xmlns:mc="http://schemas.openxmlformats.org/markup-compatibility/2006">
    <mc:Choice xmlns:p14="http://schemas.microsoft.com/office/powerpoint/2010/main" xmlns="" Requires="p14">
      <p:transition spd="slow" p14:dur="1600" advTm="4000">
        <p:blinds dir="vert"/>
      </p:transition>
    </mc:Choice>
    <mc:Fallback>
      <p:transition spd="slow" advTm="4000">
        <p:blinds dir="vert"/>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7544" y="260648"/>
            <a:ext cx="5400600" cy="584775"/>
          </a:xfrm>
          <a:prstGeom prst="rect">
            <a:avLst/>
          </a:prstGeom>
          <a:noFill/>
        </p:spPr>
        <p:txBody>
          <a:bodyPr wrap="square" rtlCol="0">
            <a:spAutoFit/>
          </a:bodyPr>
          <a:lstStyle/>
          <a:p>
            <a:r>
              <a:rPr lang="en-US" sz="3200" dirty="0">
                <a:latin typeface="Times New Roman" pitchFamily="18" charset="0"/>
                <a:cs typeface="Times New Roman" pitchFamily="18" charset="0"/>
              </a:rPr>
              <a:t>Project Highlights</a:t>
            </a:r>
          </a:p>
        </p:txBody>
      </p:sp>
      <p:pic>
        <p:nvPicPr>
          <p:cNvPr id="3" name="Picture 2" descr="C:\Users\Pc Master\Desktop\23444.jpg"/>
          <p:cNvPicPr/>
          <p:nvPr/>
        </p:nvPicPr>
        <p:blipFill>
          <a:blip r:embed="rId2" cstate="print"/>
          <a:srcRect/>
          <a:stretch>
            <a:fillRect/>
          </a:stretch>
        </p:blipFill>
        <p:spPr bwMode="auto">
          <a:xfrm>
            <a:off x="0" y="857232"/>
            <a:ext cx="4786314" cy="2714644"/>
          </a:xfrm>
          <a:prstGeom prst="rect">
            <a:avLst/>
          </a:prstGeom>
          <a:noFill/>
          <a:ln w="9525">
            <a:noFill/>
            <a:miter lim="800000"/>
            <a:headEnd/>
            <a:tailEnd/>
          </a:ln>
        </p:spPr>
      </p:pic>
      <p:pic>
        <p:nvPicPr>
          <p:cNvPr id="4" name="Picture 3" descr="C:\Users\Pc Master\Desktop\homepage.jpg"/>
          <p:cNvPicPr/>
          <p:nvPr/>
        </p:nvPicPr>
        <p:blipFill>
          <a:blip r:embed="rId3"/>
          <a:srcRect/>
          <a:stretch>
            <a:fillRect/>
          </a:stretch>
        </p:blipFill>
        <p:spPr bwMode="auto">
          <a:xfrm>
            <a:off x="2857488" y="3643314"/>
            <a:ext cx="6143668" cy="3000396"/>
          </a:xfrm>
          <a:prstGeom prst="rect">
            <a:avLst/>
          </a:prstGeom>
          <a:noFill/>
          <a:ln w="9525">
            <a:noFill/>
            <a:miter lim="800000"/>
            <a:headEnd/>
            <a:tailEnd/>
          </a:ln>
        </p:spPr>
      </p:pic>
      <p:pic>
        <p:nvPicPr>
          <p:cNvPr id="1026" name="Picture 2" descr="C:\Users\Pc Master\Desktop\1234.jpg"/>
          <p:cNvPicPr>
            <a:picLocks noChangeAspect="1" noChangeArrowheads="1"/>
          </p:cNvPicPr>
          <p:nvPr/>
        </p:nvPicPr>
        <p:blipFill>
          <a:blip r:embed="rId4"/>
          <a:srcRect/>
          <a:stretch>
            <a:fillRect/>
          </a:stretch>
        </p:blipFill>
        <p:spPr bwMode="auto">
          <a:xfrm>
            <a:off x="4857752" y="2000240"/>
            <a:ext cx="1357322" cy="1357322"/>
          </a:xfrm>
          <a:prstGeom prst="rect">
            <a:avLst/>
          </a:prstGeom>
          <a:noFill/>
        </p:spPr>
      </p:pic>
    </p:spTree>
  </p:cSld>
  <p:clrMapOvr>
    <a:masterClrMapping/>
  </p:clrMapOvr>
  <p:transition advTm="4000">
    <p:cut/>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rcRect/>
          <a:stretch>
            <a:fillRect/>
          </a:stretch>
        </p:blipFill>
        <p:spPr bwMode="auto">
          <a:xfrm>
            <a:off x="0" y="857233"/>
            <a:ext cx="4429124" cy="2857520"/>
          </a:xfrm>
          <a:prstGeom prst="rect">
            <a:avLst/>
          </a:prstGeom>
          <a:noFill/>
          <a:ln w="9525">
            <a:noFill/>
            <a:miter lim="800000"/>
            <a:headEnd/>
            <a:tailEnd/>
          </a:ln>
        </p:spPr>
      </p:pic>
      <p:pic>
        <p:nvPicPr>
          <p:cNvPr id="3" name="Picture 2" descr="C:\Users\Pc Master\Pictures\Screenshots\Screenshot (307).png"/>
          <p:cNvPicPr/>
          <p:nvPr/>
        </p:nvPicPr>
        <p:blipFill>
          <a:blip r:embed="rId3"/>
          <a:srcRect/>
          <a:stretch>
            <a:fillRect/>
          </a:stretch>
        </p:blipFill>
        <p:spPr bwMode="auto">
          <a:xfrm>
            <a:off x="3200400" y="3786190"/>
            <a:ext cx="5943600" cy="2857520"/>
          </a:xfrm>
          <a:prstGeom prst="rect">
            <a:avLst/>
          </a:prstGeom>
          <a:noFill/>
          <a:ln w="9525">
            <a:noFill/>
            <a:miter lim="800000"/>
            <a:headEnd/>
            <a:tailEnd/>
          </a:ln>
        </p:spPr>
      </p:pic>
      <p:pic>
        <p:nvPicPr>
          <p:cNvPr id="4" name="Picture 2" descr="C:\Users\Pc Master\Desktop\1234.jpg"/>
          <p:cNvPicPr>
            <a:picLocks noChangeAspect="1" noChangeArrowheads="1"/>
          </p:cNvPicPr>
          <p:nvPr/>
        </p:nvPicPr>
        <p:blipFill>
          <a:blip r:embed="rId4"/>
          <a:srcRect/>
          <a:stretch>
            <a:fillRect/>
          </a:stretch>
        </p:blipFill>
        <p:spPr bwMode="auto">
          <a:xfrm>
            <a:off x="4500562" y="2000240"/>
            <a:ext cx="1500198" cy="1500198"/>
          </a:xfrm>
          <a:prstGeom prst="rect">
            <a:avLst/>
          </a:prstGeom>
          <a:noFill/>
        </p:spPr>
      </p:pic>
    </p:spTree>
  </p:cSld>
  <p:clrMapOvr>
    <a:masterClrMapping/>
  </p:clrMapOvr>
  <p:transition advTm="4000">
    <p:cut/>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rcRect/>
          <a:stretch>
            <a:fillRect/>
          </a:stretch>
        </p:blipFill>
        <p:spPr bwMode="auto">
          <a:xfrm>
            <a:off x="0" y="857232"/>
            <a:ext cx="4143371" cy="2714643"/>
          </a:xfrm>
          <a:prstGeom prst="rect">
            <a:avLst/>
          </a:prstGeom>
          <a:noFill/>
          <a:ln w="9525">
            <a:noFill/>
            <a:miter lim="800000"/>
            <a:headEnd/>
            <a:tailEnd/>
          </a:ln>
        </p:spPr>
      </p:pic>
      <p:pic>
        <p:nvPicPr>
          <p:cNvPr id="3" name="Picture 2" descr="C:\Users\Pc Master\Pictures\Screenshots\Screenshot (316).png"/>
          <p:cNvPicPr/>
          <p:nvPr/>
        </p:nvPicPr>
        <p:blipFill>
          <a:blip r:embed="rId3"/>
          <a:srcRect/>
          <a:stretch>
            <a:fillRect/>
          </a:stretch>
        </p:blipFill>
        <p:spPr bwMode="auto">
          <a:xfrm>
            <a:off x="2928926" y="3643314"/>
            <a:ext cx="6043653" cy="2958353"/>
          </a:xfrm>
          <a:prstGeom prst="rect">
            <a:avLst/>
          </a:prstGeom>
          <a:noFill/>
          <a:ln w="9525">
            <a:noFill/>
            <a:miter lim="800000"/>
            <a:headEnd/>
            <a:tailEnd/>
          </a:ln>
        </p:spPr>
      </p:pic>
      <p:pic>
        <p:nvPicPr>
          <p:cNvPr id="2050" name="Picture 2" descr="C:\Users\Pc Master\Desktop\1234.jpg"/>
          <p:cNvPicPr>
            <a:picLocks noChangeAspect="1" noChangeArrowheads="1"/>
          </p:cNvPicPr>
          <p:nvPr/>
        </p:nvPicPr>
        <p:blipFill>
          <a:blip r:embed="rId4"/>
          <a:srcRect/>
          <a:stretch>
            <a:fillRect/>
          </a:stretch>
        </p:blipFill>
        <p:spPr bwMode="auto">
          <a:xfrm>
            <a:off x="4357686" y="2214554"/>
            <a:ext cx="1096963" cy="1096963"/>
          </a:xfrm>
          <a:prstGeom prst="rect">
            <a:avLst/>
          </a:prstGeom>
          <a:noFill/>
        </p:spPr>
      </p:pic>
    </p:spTree>
  </p:cSld>
  <p:clrMapOvr>
    <a:masterClrMapping/>
  </p:clrMapOvr>
  <p:transition advTm="4000">
    <p:cut/>
  </p:transition>
</p:sld>
</file>

<file path=ppt/theme/theme1.xml><?xml version="1.0" encoding="utf-8"?>
<a:theme xmlns:a="http://schemas.openxmlformats.org/drawingml/2006/main" name="Bubble Sort">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Opulent</Template>
  <TotalTime>3154</TotalTime>
  <Words>823</Words>
  <Application>Microsoft Office PowerPoint</Application>
  <PresentationFormat>On-screen Show (4:3)</PresentationFormat>
  <Paragraphs>93</Paragraphs>
  <Slides>16</Slides>
  <Notes>1</Notes>
  <HiddenSlides>0</HiddenSlides>
  <MMClips>0</MMClips>
  <ScaleCrop>false</ScaleCrop>
  <HeadingPairs>
    <vt:vector size="4" baseType="variant">
      <vt:variant>
        <vt:lpstr>Theme</vt:lpstr>
      </vt:variant>
      <vt:variant>
        <vt:i4>1</vt:i4>
      </vt:variant>
      <vt:variant>
        <vt:lpstr>Slide Titles</vt:lpstr>
      </vt:variant>
      <vt:variant>
        <vt:i4>16</vt:i4>
      </vt:variant>
    </vt:vector>
  </HeadingPairs>
  <TitlesOfParts>
    <vt:vector size="17" baseType="lpstr">
      <vt:lpstr>Bubble Sort</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Cricket</dc:title>
  <dc:creator>abc</dc:creator>
  <cp:lastModifiedBy>Pc Master</cp:lastModifiedBy>
  <cp:revision>133</cp:revision>
  <dcterms:created xsi:type="dcterms:W3CDTF">2022-12-12T14:14:34Z</dcterms:created>
  <dcterms:modified xsi:type="dcterms:W3CDTF">2023-12-06T06:07:32Z</dcterms:modified>
</cp:coreProperties>
</file>